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charts/chart1.xml" ContentType="application/vnd.openxmlformats-officedocument.drawingml.char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2.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81" r:id="rId2"/>
  </p:sldMasterIdLst>
  <p:notesMasterIdLst>
    <p:notesMasterId r:id="rId55"/>
  </p:notesMasterIdLst>
  <p:handoutMasterIdLst>
    <p:handoutMasterId r:id="rId56"/>
  </p:handoutMasterIdLst>
  <p:sldIdLst>
    <p:sldId id="3437" r:id="rId3"/>
    <p:sldId id="3867" r:id="rId4"/>
    <p:sldId id="941" r:id="rId5"/>
    <p:sldId id="5160" r:id="rId6"/>
    <p:sldId id="5300" r:id="rId7"/>
    <p:sldId id="5839" r:id="rId8"/>
    <p:sldId id="5841" r:id="rId9"/>
    <p:sldId id="4933" r:id="rId10"/>
    <p:sldId id="5159" r:id="rId11"/>
    <p:sldId id="1274" r:id="rId12"/>
    <p:sldId id="4934" r:id="rId13"/>
    <p:sldId id="4935" r:id="rId14"/>
    <p:sldId id="4418" r:id="rId15"/>
    <p:sldId id="5302" r:id="rId16"/>
    <p:sldId id="4495" r:id="rId17"/>
    <p:sldId id="5810" r:id="rId18"/>
    <p:sldId id="5799" r:id="rId19"/>
    <p:sldId id="5798" r:id="rId20"/>
    <p:sldId id="5800" r:id="rId21"/>
    <p:sldId id="3937" r:id="rId22"/>
    <p:sldId id="5840" r:id="rId23"/>
    <p:sldId id="5824" r:id="rId24"/>
    <p:sldId id="2908" r:id="rId25"/>
    <p:sldId id="5833" r:id="rId26"/>
    <p:sldId id="4668" r:id="rId27"/>
    <p:sldId id="866" r:id="rId28"/>
    <p:sldId id="4670" r:id="rId29"/>
    <p:sldId id="4723" r:id="rId30"/>
    <p:sldId id="2985" r:id="rId31"/>
    <p:sldId id="5836" r:id="rId32"/>
    <p:sldId id="5819" r:id="rId33"/>
    <p:sldId id="5834" r:id="rId34"/>
    <p:sldId id="5827" r:id="rId35"/>
    <p:sldId id="5829" r:id="rId36"/>
    <p:sldId id="5816" r:id="rId37"/>
    <p:sldId id="5837" r:id="rId38"/>
    <p:sldId id="5304" r:id="rId39"/>
    <p:sldId id="5818" r:id="rId40"/>
    <p:sldId id="5828" r:id="rId41"/>
    <p:sldId id="5817" r:id="rId42"/>
    <p:sldId id="2982" r:id="rId43"/>
    <p:sldId id="2980" r:id="rId44"/>
    <p:sldId id="5838" r:id="rId45"/>
    <p:sldId id="3101" r:id="rId46"/>
    <p:sldId id="5820" r:id="rId47"/>
    <p:sldId id="5823" r:id="rId48"/>
    <p:sldId id="3881" r:id="rId49"/>
    <p:sldId id="5091" r:id="rId50"/>
    <p:sldId id="4614" r:id="rId51"/>
    <p:sldId id="2984" r:id="rId52"/>
    <p:sldId id="4616" r:id="rId53"/>
    <p:sldId id="4617" r:id="rId54"/>
  </p:sldIdLst>
  <p:sldSz cx="12192000" cy="6858000"/>
  <p:notesSz cx="7010400" cy="9296400"/>
  <p:custDataLst>
    <p:tags r:id="rId5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0033CC"/>
    <a:srgbClr val="960000"/>
    <a:srgbClr val="182B4C"/>
    <a:srgbClr val="171351"/>
    <a:srgbClr val="141758"/>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83" autoAdjust="0"/>
    <p:restoredTop sz="94696" autoAdjust="0"/>
  </p:normalViewPr>
  <p:slideViewPr>
    <p:cSldViewPr snapToGrid="0">
      <p:cViewPr varScale="1">
        <p:scale>
          <a:sx n="109" d="100"/>
          <a:sy n="109" d="100"/>
        </p:scale>
        <p:origin x="384" y="10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6900"/>
    </p:cViewPr>
  </p:sorterViewPr>
  <p:notesViewPr>
    <p:cSldViewPr snapToGrid="0">
      <p:cViewPr varScale="1">
        <p:scale>
          <a:sx n="71" d="100"/>
          <a:sy n="71" d="100"/>
        </p:scale>
        <p:origin x="1992"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gs" Target="tags/tag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0"/>
    </c:view3D>
    <c:floor>
      <c:thickness val="0"/>
    </c:floor>
    <c:sideWall>
      <c:thickness val="0"/>
    </c:sideWall>
    <c:backWall>
      <c:thickness val="0"/>
    </c:backWall>
    <c:plotArea>
      <c:layout/>
      <c:bar3DChart>
        <c:barDir val="col"/>
        <c:grouping val="standar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794D-4795-90F9-73988812F0A2}"/>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794D-4795-90F9-73988812F0A2}"/>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794D-4795-90F9-73988812F0A2}"/>
            </c:ext>
          </c:extLst>
        </c:ser>
        <c:dLbls>
          <c:showLegendKey val="0"/>
          <c:showVal val="0"/>
          <c:showCatName val="0"/>
          <c:showSerName val="0"/>
          <c:showPercent val="0"/>
          <c:showBubbleSize val="0"/>
        </c:dLbls>
        <c:gapWidth val="150"/>
        <c:shape val="box"/>
        <c:axId val="446673752"/>
        <c:axId val="446674080"/>
        <c:axId val="350808344"/>
      </c:bar3DChart>
      <c:catAx>
        <c:axId val="446673752"/>
        <c:scaling>
          <c:orientation val="minMax"/>
        </c:scaling>
        <c:delete val="0"/>
        <c:axPos val="b"/>
        <c:numFmt formatCode="General" sourceLinked="1"/>
        <c:majorTickMark val="out"/>
        <c:minorTickMark val="none"/>
        <c:tickLblPos val="nextTo"/>
        <c:crossAx val="446674080"/>
        <c:crosses val="autoZero"/>
        <c:auto val="1"/>
        <c:lblAlgn val="ctr"/>
        <c:lblOffset val="100"/>
        <c:noMultiLvlLbl val="0"/>
      </c:catAx>
      <c:valAx>
        <c:axId val="446674080"/>
        <c:scaling>
          <c:orientation val="minMax"/>
        </c:scaling>
        <c:delete val="0"/>
        <c:axPos val="l"/>
        <c:majorGridlines/>
        <c:numFmt formatCode="General" sourceLinked="1"/>
        <c:majorTickMark val="out"/>
        <c:minorTickMark val="none"/>
        <c:tickLblPos val="nextTo"/>
        <c:crossAx val="446673752"/>
        <c:crosses val="autoZero"/>
        <c:crossBetween val="between"/>
      </c:valAx>
      <c:serAx>
        <c:axId val="350808344"/>
        <c:scaling>
          <c:orientation val="minMax"/>
        </c:scaling>
        <c:delete val="0"/>
        <c:axPos val="b"/>
        <c:majorTickMark val="out"/>
        <c:minorTickMark val="none"/>
        <c:tickLblPos val="nextTo"/>
        <c:crossAx val="446674080"/>
        <c:crosses val="autoZero"/>
      </c:ser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345F06B0-7854-4E3F-B275-995C1AE5177D}" type="datetimeFigureOut">
              <a:rPr lang="en-US" smtClean="0"/>
              <a:t>3/25/2019</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3C46E86-A13B-4F23-BD3D-E12DEC7F749B}" type="slidenum">
              <a:rPr lang="en-US" smtClean="0"/>
              <a:t>‹#›</a:t>
            </a:fld>
            <a:endParaRPr lang="en-US"/>
          </a:p>
        </p:txBody>
      </p:sp>
    </p:spTree>
    <p:extLst>
      <p:ext uri="{BB962C8B-B14F-4D97-AF65-F5344CB8AC3E}">
        <p14:creationId xmlns:p14="http://schemas.microsoft.com/office/powerpoint/2010/main" val="1905014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27B84E73-05C4-4CA4-B5DC-06B5E8707D78}" type="datetimeFigureOut">
              <a:rPr lang="en-US" smtClean="0"/>
              <a:t>3/25/2019</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97FC6C32-02E0-4CBE-A046-68C7CCB2A18A}" type="slidenum">
              <a:rPr lang="en-US" smtClean="0"/>
              <a:t>‹#›</a:t>
            </a:fld>
            <a:endParaRPr lang="en-US"/>
          </a:p>
        </p:txBody>
      </p:sp>
    </p:spTree>
    <p:extLst>
      <p:ext uri="{BB962C8B-B14F-4D97-AF65-F5344CB8AC3E}">
        <p14:creationId xmlns:p14="http://schemas.microsoft.com/office/powerpoint/2010/main" val="14291171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1013011">
              <a:spcBef>
                <a:spcPct val="30000"/>
              </a:spcBef>
              <a:defRPr sz="1200">
                <a:solidFill>
                  <a:schemeClr val="tx1"/>
                </a:solidFill>
                <a:latin typeface="Times New Roman" panose="02020603050405020304" pitchFamily="18" charset="0"/>
              </a:defRPr>
            </a:lvl1pPr>
            <a:lvl2pPr marL="817115" indent="-312375" defTabSz="1013011">
              <a:spcBef>
                <a:spcPct val="30000"/>
              </a:spcBef>
              <a:defRPr sz="1200">
                <a:solidFill>
                  <a:schemeClr val="tx1"/>
                </a:solidFill>
                <a:latin typeface="Times New Roman" panose="02020603050405020304" pitchFamily="18" charset="0"/>
              </a:defRPr>
            </a:lvl2pPr>
            <a:lvl3pPr marL="1260086" indent="-250605" defTabSz="1013011">
              <a:spcBef>
                <a:spcPct val="30000"/>
              </a:spcBef>
              <a:defRPr sz="1200">
                <a:solidFill>
                  <a:schemeClr val="tx1"/>
                </a:solidFill>
                <a:latin typeface="Times New Roman" panose="02020603050405020304" pitchFamily="18" charset="0"/>
              </a:defRPr>
            </a:lvl3pPr>
            <a:lvl4pPr marL="1764828" indent="-250605" defTabSz="1013011">
              <a:spcBef>
                <a:spcPct val="30000"/>
              </a:spcBef>
              <a:defRPr sz="1200">
                <a:solidFill>
                  <a:schemeClr val="tx1"/>
                </a:solidFill>
                <a:latin typeface="Times New Roman" panose="02020603050405020304" pitchFamily="18" charset="0"/>
              </a:defRPr>
            </a:lvl4pPr>
            <a:lvl5pPr marL="2269567" indent="-250605" defTabSz="1013011">
              <a:spcBef>
                <a:spcPct val="30000"/>
              </a:spcBef>
              <a:defRPr sz="1200">
                <a:solidFill>
                  <a:schemeClr val="tx1"/>
                </a:solidFill>
                <a:latin typeface="Times New Roman" panose="02020603050405020304" pitchFamily="18" charset="0"/>
              </a:defRPr>
            </a:lvl5pPr>
            <a:lvl6pPr marL="2777836" indent="-250605" defTabSz="1013011" eaLnBrk="0" fontAlgn="base" hangingPunct="0">
              <a:spcBef>
                <a:spcPct val="30000"/>
              </a:spcBef>
              <a:spcAft>
                <a:spcPct val="0"/>
              </a:spcAft>
              <a:defRPr sz="1200">
                <a:solidFill>
                  <a:schemeClr val="tx1"/>
                </a:solidFill>
                <a:latin typeface="Times New Roman" panose="02020603050405020304" pitchFamily="18" charset="0"/>
              </a:defRPr>
            </a:lvl6pPr>
            <a:lvl7pPr marL="3286109" indent="-250605" defTabSz="1013011" eaLnBrk="0" fontAlgn="base" hangingPunct="0">
              <a:spcBef>
                <a:spcPct val="30000"/>
              </a:spcBef>
              <a:spcAft>
                <a:spcPct val="0"/>
              </a:spcAft>
              <a:defRPr sz="1200">
                <a:solidFill>
                  <a:schemeClr val="tx1"/>
                </a:solidFill>
                <a:latin typeface="Times New Roman" panose="02020603050405020304" pitchFamily="18" charset="0"/>
              </a:defRPr>
            </a:lvl7pPr>
            <a:lvl8pPr marL="3794379" indent="-250605" defTabSz="1013011" eaLnBrk="0" fontAlgn="base" hangingPunct="0">
              <a:spcBef>
                <a:spcPct val="30000"/>
              </a:spcBef>
              <a:spcAft>
                <a:spcPct val="0"/>
              </a:spcAft>
              <a:defRPr sz="1200">
                <a:solidFill>
                  <a:schemeClr val="tx1"/>
                </a:solidFill>
                <a:latin typeface="Times New Roman" panose="02020603050405020304" pitchFamily="18" charset="0"/>
              </a:defRPr>
            </a:lvl8pPr>
            <a:lvl9pPr marL="4302649" indent="-250605" defTabSz="1013011"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1013011" rtl="0" eaLnBrk="1" fontAlgn="auto" latinLnBrk="0" hangingPunct="1">
              <a:lnSpc>
                <a:spcPct val="100000"/>
              </a:lnSpc>
              <a:spcBef>
                <a:spcPct val="0"/>
              </a:spcBef>
              <a:spcAft>
                <a:spcPts val="0"/>
              </a:spcAft>
              <a:buClrTx/>
              <a:buSzTx/>
              <a:buFontTx/>
              <a:buNone/>
              <a:tabLst/>
              <a:defRPr/>
            </a:pPr>
            <a:fld id="{E1D4D843-CAA8-4173-B2B7-9DA786E6F01C}" type="slidenum">
              <a:rPr kumimoji="0" lang="en-US" altLang="en-US" sz="1200" b="0" i="0" u="none" strike="noStrike" kern="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1013011"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8675" name="Rectangle 7"/>
          <p:cNvSpPr txBox="1">
            <a:spLocks noGrp="1" noChangeArrowheads="1"/>
          </p:cNvSpPr>
          <p:nvPr/>
        </p:nvSpPr>
        <p:spPr bwMode="auto">
          <a:xfrm>
            <a:off x="4440994" y="9616069"/>
            <a:ext cx="3413382" cy="5018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1706" tIns="50853" rIns="101706" bIns="50853"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9596" rtl="0" eaLnBrk="1" fontAlgn="auto" latinLnBrk="0" hangingPunct="1">
              <a:lnSpc>
                <a:spcPct val="100000"/>
              </a:lnSpc>
              <a:spcBef>
                <a:spcPct val="0"/>
              </a:spcBef>
              <a:spcAft>
                <a:spcPts val="0"/>
              </a:spcAft>
              <a:buClrTx/>
              <a:buSzTx/>
              <a:buFontTx/>
              <a:buNone/>
              <a:tabLst/>
              <a:defRPr/>
            </a:pPr>
            <a:fld id="{9C405DE9-BEA1-4208-B6DF-0D181901A8AD}" type="slidenum">
              <a:rPr kumimoji="0" lang="en-US" altLang="en-US" sz="1200" b="0" i="0" u="none" strike="noStrike" kern="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99596"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8676" name="Rectangle 7"/>
          <p:cNvSpPr txBox="1">
            <a:spLocks noGrp="1" noChangeArrowheads="1"/>
          </p:cNvSpPr>
          <p:nvPr/>
        </p:nvSpPr>
        <p:spPr bwMode="auto">
          <a:xfrm>
            <a:off x="4440994" y="9616069"/>
            <a:ext cx="3413382" cy="5018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101701" tIns="50848" rIns="101701" bIns="50848"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algn="r" defTabSz="999596" rtl="0" eaLnBrk="1" fontAlgn="auto" latinLnBrk="0" hangingPunct="1">
              <a:lnSpc>
                <a:spcPct val="100000"/>
              </a:lnSpc>
              <a:spcBef>
                <a:spcPct val="0"/>
              </a:spcBef>
              <a:spcAft>
                <a:spcPts val="0"/>
              </a:spcAft>
              <a:buClrTx/>
              <a:buSzTx/>
              <a:buFontTx/>
              <a:buNone/>
              <a:tabLst/>
              <a:defRPr/>
            </a:pPr>
            <a:fld id="{0762923A-CB16-43FB-AF91-851095D9393F}" type="slidenum">
              <a:rPr kumimoji="0" lang="en-US" altLang="en-US" sz="1200" b="0" i="0" u="none" strike="noStrike" kern="0" cap="none" spc="0" normalizeH="0" baseline="0" noProof="0">
                <a:ln>
                  <a:noFill/>
                </a:ln>
                <a:solidFill>
                  <a:prstClr val="black"/>
                </a:solidFill>
                <a:effectLst/>
                <a:uLnTx/>
                <a:uFillTx/>
                <a:latin typeface="Times New Roman" panose="02020603050405020304" pitchFamily="18" charset="0"/>
                <a:ea typeface="+mn-ea"/>
                <a:cs typeface="+mn-cs"/>
              </a:rPr>
              <a:pPr marL="0" marR="0" lvl="0" indent="0" algn="r" defTabSz="999596"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0" cap="none" spc="0" normalizeH="0" baseline="0" noProof="0">
              <a:ln>
                <a:noFill/>
              </a:ln>
              <a:solidFill>
                <a:prstClr val="black"/>
              </a:solidFill>
              <a:effectLst/>
              <a:uLnTx/>
              <a:uFillTx/>
              <a:latin typeface="Times New Roman" panose="02020603050405020304" pitchFamily="18" charset="0"/>
              <a:ea typeface="+mn-ea"/>
              <a:cs typeface="+mn-cs"/>
            </a:endParaRPr>
          </a:p>
        </p:txBody>
      </p:sp>
      <p:sp>
        <p:nvSpPr>
          <p:cNvPr id="28677" name="Rectangle 2"/>
          <p:cNvSpPr>
            <a:spLocks noGrp="1" noRot="1" noChangeAspect="1" noChangeArrowheads="1" noTextEdit="1"/>
          </p:cNvSpPr>
          <p:nvPr>
            <p:ph type="sldImg"/>
          </p:nvPr>
        </p:nvSpPr>
        <p:spPr>
          <a:xfrm>
            <a:off x="552450" y="760413"/>
            <a:ext cx="6742113" cy="3792537"/>
          </a:xfrm>
          <a:ln/>
        </p:spPr>
      </p:sp>
      <p:sp>
        <p:nvSpPr>
          <p:cNvPr id="2" name="Notes Placeholder 1"/>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624295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687">
              <a:spcBef>
                <a:spcPct val="30000"/>
              </a:spcBef>
              <a:defRPr sz="1200">
                <a:solidFill>
                  <a:schemeClr val="tx1"/>
                </a:solidFill>
                <a:latin typeface="Times New Roman" panose="02020603050405020304" pitchFamily="18" charset="0"/>
              </a:defRPr>
            </a:lvl1pPr>
            <a:lvl2pPr marL="766345" indent="-295003" defTabSz="942687">
              <a:spcBef>
                <a:spcPct val="30000"/>
              </a:spcBef>
              <a:defRPr sz="1200">
                <a:solidFill>
                  <a:schemeClr val="tx1"/>
                </a:solidFill>
                <a:latin typeface="Times New Roman" panose="02020603050405020304" pitchFamily="18" charset="0"/>
              </a:defRPr>
            </a:lvl2pPr>
            <a:lvl3pPr marL="1180005" indent="-235672" defTabSz="942687">
              <a:spcBef>
                <a:spcPct val="30000"/>
              </a:spcBef>
              <a:defRPr sz="1200">
                <a:solidFill>
                  <a:schemeClr val="tx1"/>
                </a:solidFill>
                <a:latin typeface="Times New Roman" panose="02020603050405020304" pitchFamily="18" charset="0"/>
              </a:defRPr>
            </a:lvl3pPr>
            <a:lvl4pPr marL="1652997" indent="-235672" defTabSz="942687">
              <a:spcBef>
                <a:spcPct val="30000"/>
              </a:spcBef>
              <a:defRPr sz="1200">
                <a:solidFill>
                  <a:schemeClr val="tx1"/>
                </a:solidFill>
                <a:latin typeface="Times New Roman" panose="02020603050405020304" pitchFamily="18" charset="0"/>
              </a:defRPr>
            </a:lvl4pPr>
            <a:lvl5pPr marL="2125989" indent="-235672" defTabSz="942687">
              <a:spcBef>
                <a:spcPct val="30000"/>
              </a:spcBef>
              <a:defRPr sz="1200">
                <a:solidFill>
                  <a:schemeClr val="tx1"/>
                </a:solidFill>
                <a:latin typeface="Times New Roman" panose="02020603050405020304" pitchFamily="18" charset="0"/>
              </a:defRPr>
            </a:lvl5pPr>
            <a:lvl6pPr marL="2600628" indent="-235672" defTabSz="942687" eaLnBrk="0" fontAlgn="base" hangingPunct="0">
              <a:spcBef>
                <a:spcPct val="30000"/>
              </a:spcBef>
              <a:spcAft>
                <a:spcPct val="0"/>
              </a:spcAft>
              <a:defRPr sz="1200">
                <a:solidFill>
                  <a:schemeClr val="tx1"/>
                </a:solidFill>
                <a:latin typeface="Times New Roman" panose="02020603050405020304" pitchFamily="18" charset="0"/>
              </a:defRPr>
            </a:lvl6pPr>
            <a:lvl7pPr marL="3075267" indent="-235672" defTabSz="942687" eaLnBrk="0" fontAlgn="base" hangingPunct="0">
              <a:spcBef>
                <a:spcPct val="30000"/>
              </a:spcBef>
              <a:spcAft>
                <a:spcPct val="0"/>
              </a:spcAft>
              <a:defRPr sz="1200">
                <a:solidFill>
                  <a:schemeClr val="tx1"/>
                </a:solidFill>
                <a:latin typeface="Times New Roman" panose="02020603050405020304" pitchFamily="18" charset="0"/>
              </a:defRPr>
            </a:lvl7pPr>
            <a:lvl8pPr marL="3549907" indent="-235672" defTabSz="942687" eaLnBrk="0" fontAlgn="base" hangingPunct="0">
              <a:spcBef>
                <a:spcPct val="30000"/>
              </a:spcBef>
              <a:spcAft>
                <a:spcPct val="0"/>
              </a:spcAft>
              <a:defRPr sz="1200">
                <a:solidFill>
                  <a:schemeClr val="tx1"/>
                </a:solidFill>
                <a:latin typeface="Times New Roman" panose="02020603050405020304" pitchFamily="18" charset="0"/>
              </a:defRPr>
            </a:lvl8pPr>
            <a:lvl9pPr marL="4024546" indent="-235672" defTabSz="942687"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3F5911-479C-42A4-A533-D31C679A6588}" type="slidenum">
              <a:rPr lang="en-US" altLang="en-US" smtClean="0">
                <a:solidFill>
                  <a:prstClr val="black"/>
                </a:solidFill>
              </a:rPr>
              <a:pPr>
                <a:spcBef>
                  <a:spcPct val="0"/>
                </a:spcBef>
              </a:pPr>
              <a:t>4</a:t>
            </a:fld>
            <a:endParaRPr lang="en-US" altLang="en-US">
              <a:solidFill>
                <a:prstClr val="black"/>
              </a:solidFill>
            </a:endParaRPr>
          </a:p>
        </p:txBody>
      </p:sp>
      <p:sp>
        <p:nvSpPr>
          <p:cNvPr id="135171" name="Rectangle 2"/>
          <p:cNvSpPr>
            <a:spLocks noGrp="1" noRot="1" noChangeAspect="1" noChangeArrowheads="1" noTextEdit="1"/>
          </p:cNvSpPr>
          <p:nvPr>
            <p:ph type="sldImg"/>
          </p:nvPr>
        </p:nvSpPr>
        <p:spPr>
          <a:xfrm>
            <a:off x="439738" y="715963"/>
            <a:ext cx="6376987" cy="3586162"/>
          </a:xfrm>
          <a:ln/>
        </p:spPr>
      </p:sp>
      <p:sp>
        <p:nvSpPr>
          <p:cNvPr id="135172" name="Rectangle 3"/>
          <p:cNvSpPr>
            <a:spLocks noGrp="1" noChangeArrowheads="1"/>
          </p:cNvSpPr>
          <p:nvPr>
            <p:ph type="body" idx="1"/>
          </p:nvPr>
        </p:nvSpPr>
        <p:spPr>
          <a:xfrm>
            <a:off x="965446" y="4543537"/>
            <a:ext cx="5326534" cy="430561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184696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186">
              <a:spcBef>
                <a:spcPct val="30000"/>
              </a:spcBef>
              <a:defRPr sz="1200">
                <a:solidFill>
                  <a:schemeClr val="tx1"/>
                </a:solidFill>
                <a:latin typeface="Times New Roman" panose="02020603050405020304" pitchFamily="18" charset="0"/>
              </a:defRPr>
            </a:lvl1pPr>
            <a:lvl2pPr marL="758448" indent="-289473" defTabSz="941186">
              <a:spcBef>
                <a:spcPct val="30000"/>
              </a:spcBef>
              <a:defRPr sz="1200">
                <a:solidFill>
                  <a:schemeClr val="tx1"/>
                </a:solidFill>
                <a:latin typeface="Times New Roman" panose="02020603050405020304" pitchFamily="18" charset="0"/>
              </a:defRPr>
            </a:lvl2pPr>
            <a:lvl3pPr marL="1169208" indent="-231254" defTabSz="941186">
              <a:spcBef>
                <a:spcPct val="30000"/>
              </a:spcBef>
              <a:defRPr sz="1200">
                <a:solidFill>
                  <a:schemeClr val="tx1"/>
                </a:solidFill>
                <a:latin typeface="Times New Roman" panose="02020603050405020304" pitchFamily="18" charset="0"/>
              </a:defRPr>
            </a:lvl3pPr>
            <a:lvl4pPr marL="1638181" indent="-231254" defTabSz="941186">
              <a:spcBef>
                <a:spcPct val="30000"/>
              </a:spcBef>
              <a:defRPr sz="1200">
                <a:solidFill>
                  <a:schemeClr val="tx1"/>
                </a:solidFill>
                <a:latin typeface="Times New Roman" panose="02020603050405020304" pitchFamily="18" charset="0"/>
              </a:defRPr>
            </a:lvl4pPr>
            <a:lvl5pPr marL="2105540" indent="-231254" defTabSz="941186">
              <a:spcBef>
                <a:spcPct val="30000"/>
              </a:spcBef>
              <a:defRPr sz="1200">
                <a:solidFill>
                  <a:schemeClr val="tx1"/>
                </a:solidFill>
                <a:latin typeface="Times New Roman" panose="02020603050405020304" pitchFamily="18" charset="0"/>
              </a:defRPr>
            </a:lvl5pPr>
            <a:lvl6pPr marL="2571284" indent="-231254" defTabSz="941186" eaLnBrk="0" fontAlgn="base" hangingPunct="0">
              <a:spcBef>
                <a:spcPct val="30000"/>
              </a:spcBef>
              <a:spcAft>
                <a:spcPct val="0"/>
              </a:spcAft>
              <a:defRPr sz="1200">
                <a:solidFill>
                  <a:schemeClr val="tx1"/>
                </a:solidFill>
                <a:latin typeface="Times New Roman" panose="02020603050405020304" pitchFamily="18" charset="0"/>
              </a:defRPr>
            </a:lvl6pPr>
            <a:lvl7pPr marL="3037025" indent="-231254" defTabSz="941186" eaLnBrk="0" fontAlgn="base" hangingPunct="0">
              <a:spcBef>
                <a:spcPct val="30000"/>
              </a:spcBef>
              <a:spcAft>
                <a:spcPct val="0"/>
              </a:spcAft>
              <a:defRPr sz="1200">
                <a:solidFill>
                  <a:schemeClr val="tx1"/>
                </a:solidFill>
                <a:latin typeface="Times New Roman" panose="02020603050405020304" pitchFamily="18" charset="0"/>
              </a:defRPr>
            </a:lvl7pPr>
            <a:lvl8pPr marL="3502766" indent="-231254" defTabSz="941186" eaLnBrk="0" fontAlgn="base" hangingPunct="0">
              <a:spcBef>
                <a:spcPct val="30000"/>
              </a:spcBef>
              <a:spcAft>
                <a:spcPct val="0"/>
              </a:spcAft>
              <a:defRPr sz="1200">
                <a:solidFill>
                  <a:schemeClr val="tx1"/>
                </a:solidFill>
                <a:latin typeface="Times New Roman" panose="02020603050405020304" pitchFamily="18" charset="0"/>
              </a:defRPr>
            </a:lvl8pPr>
            <a:lvl9pPr marL="3968508" indent="-231254" defTabSz="941186"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defRPr/>
            </a:pPr>
            <a:fld id="{A960AF91-3EE4-4596-9F81-7C8F9E894942}" type="slidenum">
              <a:rPr lang="en-US" altLang="en-US">
                <a:solidFill>
                  <a:srgbClr val="000000"/>
                </a:solidFill>
              </a:rPr>
              <a:pPr>
                <a:spcBef>
                  <a:spcPct val="0"/>
                </a:spcBef>
                <a:defRPr/>
              </a:pPr>
              <a:t>5</a:t>
            </a:fld>
            <a:endParaRPr lang="en-US" altLang="en-US">
              <a:solidFill>
                <a:srgbClr val="000000"/>
              </a:solidFill>
            </a:endParaRPr>
          </a:p>
        </p:txBody>
      </p:sp>
      <p:sp>
        <p:nvSpPr>
          <p:cNvPr id="92163" name="Rectangle 2"/>
          <p:cNvSpPr>
            <a:spLocks noGrp="1" noRot="1" noChangeAspect="1" noChangeArrowheads="1" noTextEdit="1"/>
          </p:cNvSpPr>
          <p:nvPr>
            <p:ph type="sldImg"/>
          </p:nvPr>
        </p:nvSpPr>
        <p:spPr>
          <a:xfrm>
            <a:off x="404813" y="703263"/>
            <a:ext cx="6400800" cy="3602037"/>
          </a:xfrm>
          <a:ln/>
        </p:spPr>
      </p:sp>
      <p:sp>
        <p:nvSpPr>
          <p:cNvPr id="2" name="Notes Placeholder 1"/>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532730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1186">
              <a:spcBef>
                <a:spcPct val="30000"/>
              </a:spcBef>
              <a:defRPr sz="1200">
                <a:solidFill>
                  <a:schemeClr val="tx1"/>
                </a:solidFill>
                <a:latin typeface="Times New Roman" panose="02020603050405020304" pitchFamily="18" charset="0"/>
              </a:defRPr>
            </a:lvl1pPr>
            <a:lvl2pPr marL="758448" indent="-289473" defTabSz="941186">
              <a:spcBef>
                <a:spcPct val="30000"/>
              </a:spcBef>
              <a:defRPr sz="1200">
                <a:solidFill>
                  <a:schemeClr val="tx1"/>
                </a:solidFill>
                <a:latin typeface="Times New Roman" panose="02020603050405020304" pitchFamily="18" charset="0"/>
              </a:defRPr>
            </a:lvl2pPr>
            <a:lvl3pPr marL="1169208" indent="-231254" defTabSz="941186">
              <a:spcBef>
                <a:spcPct val="30000"/>
              </a:spcBef>
              <a:defRPr sz="1200">
                <a:solidFill>
                  <a:schemeClr val="tx1"/>
                </a:solidFill>
                <a:latin typeface="Times New Roman" panose="02020603050405020304" pitchFamily="18" charset="0"/>
              </a:defRPr>
            </a:lvl3pPr>
            <a:lvl4pPr marL="1638181" indent="-231254" defTabSz="941186">
              <a:spcBef>
                <a:spcPct val="30000"/>
              </a:spcBef>
              <a:defRPr sz="1200">
                <a:solidFill>
                  <a:schemeClr val="tx1"/>
                </a:solidFill>
                <a:latin typeface="Times New Roman" panose="02020603050405020304" pitchFamily="18" charset="0"/>
              </a:defRPr>
            </a:lvl4pPr>
            <a:lvl5pPr marL="2105540" indent="-231254" defTabSz="941186">
              <a:spcBef>
                <a:spcPct val="30000"/>
              </a:spcBef>
              <a:defRPr sz="1200">
                <a:solidFill>
                  <a:schemeClr val="tx1"/>
                </a:solidFill>
                <a:latin typeface="Times New Roman" panose="02020603050405020304" pitchFamily="18" charset="0"/>
              </a:defRPr>
            </a:lvl5pPr>
            <a:lvl6pPr marL="2571284" indent="-231254" defTabSz="941186" eaLnBrk="0" fontAlgn="base" hangingPunct="0">
              <a:spcBef>
                <a:spcPct val="30000"/>
              </a:spcBef>
              <a:spcAft>
                <a:spcPct val="0"/>
              </a:spcAft>
              <a:defRPr sz="1200">
                <a:solidFill>
                  <a:schemeClr val="tx1"/>
                </a:solidFill>
                <a:latin typeface="Times New Roman" panose="02020603050405020304" pitchFamily="18" charset="0"/>
              </a:defRPr>
            </a:lvl6pPr>
            <a:lvl7pPr marL="3037025" indent="-231254" defTabSz="941186" eaLnBrk="0" fontAlgn="base" hangingPunct="0">
              <a:spcBef>
                <a:spcPct val="30000"/>
              </a:spcBef>
              <a:spcAft>
                <a:spcPct val="0"/>
              </a:spcAft>
              <a:defRPr sz="1200">
                <a:solidFill>
                  <a:schemeClr val="tx1"/>
                </a:solidFill>
                <a:latin typeface="Times New Roman" panose="02020603050405020304" pitchFamily="18" charset="0"/>
              </a:defRPr>
            </a:lvl7pPr>
            <a:lvl8pPr marL="3502766" indent="-231254" defTabSz="941186" eaLnBrk="0" fontAlgn="base" hangingPunct="0">
              <a:spcBef>
                <a:spcPct val="30000"/>
              </a:spcBef>
              <a:spcAft>
                <a:spcPct val="0"/>
              </a:spcAft>
              <a:defRPr sz="1200">
                <a:solidFill>
                  <a:schemeClr val="tx1"/>
                </a:solidFill>
                <a:latin typeface="Times New Roman" panose="02020603050405020304" pitchFamily="18" charset="0"/>
              </a:defRPr>
            </a:lvl8pPr>
            <a:lvl9pPr marL="3968508" indent="-231254" defTabSz="941186"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defRPr/>
            </a:pPr>
            <a:fld id="{A960AF91-3EE4-4596-9F81-7C8F9E894942}" type="slidenum">
              <a:rPr lang="en-US" altLang="en-US">
                <a:solidFill>
                  <a:srgbClr val="000000"/>
                </a:solidFill>
              </a:rPr>
              <a:pPr>
                <a:spcBef>
                  <a:spcPct val="0"/>
                </a:spcBef>
                <a:defRPr/>
              </a:pPr>
              <a:t>6</a:t>
            </a:fld>
            <a:endParaRPr lang="en-US" altLang="en-US">
              <a:solidFill>
                <a:srgbClr val="000000"/>
              </a:solidFill>
            </a:endParaRPr>
          </a:p>
        </p:txBody>
      </p:sp>
      <p:sp>
        <p:nvSpPr>
          <p:cNvPr id="92163" name="Rectangle 2"/>
          <p:cNvSpPr>
            <a:spLocks noGrp="1" noRot="1" noChangeAspect="1" noChangeArrowheads="1" noTextEdit="1"/>
          </p:cNvSpPr>
          <p:nvPr>
            <p:ph type="sldImg"/>
          </p:nvPr>
        </p:nvSpPr>
        <p:spPr>
          <a:xfrm>
            <a:off x="404813" y="703263"/>
            <a:ext cx="6400800" cy="3602037"/>
          </a:xfrm>
          <a:ln/>
        </p:spPr>
      </p:sp>
      <p:sp>
        <p:nvSpPr>
          <p:cNvPr id="2" name="Notes Placeholder 1"/>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831034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004" eaLnBrk="0" hangingPunct="0">
              <a:defRPr sz="3600">
                <a:solidFill>
                  <a:schemeClr val="tx1"/>
                </a:solidFill>
                <a:latin typeface="Times New Roman" pitchFamily="18" charset="0"/>
              </a:defRPr>
            </a:lvl1pPr>
            <a:lvl2pPr marL="747332" indent="-287435" defTabSz="915004" eaLnBrk="0" hangingPunct="0">
              <a:defRPr sz="3600">
                <a:solidFill>
                  <a:schemeClr val="tx1"/>
                </a:solidFill>
                <a:latin typeface="Times New Roman" pitchFamily="18" charset="0"/>
              </a:defRPr>
            </a:lvl2pPr>
            <a:lvl3pPr marL="1149743" indent="-229948" defTabSz="915004" eaLnBrk="0" hangingPunct="0">
              <a:defRPr sz="3600">
                <a:solidFill>
                  <a:schemeClr val="tx1"/>
                </a:solidFill>
                <a:latin typeface="Times New Roman" pitchFamily="18" charset="0"/>
              </a:defRPr>
            </a:lvl3pPr>
            <a:lvl4pPr marL="1609640" indent="-229948" defTabSz="915004" eaLnBrk="0" hangingPunct="0">
              <a:defRPr sz="3600">
                <a:solidFill>
                  <a:schemeClr val="tx1"/>
                </a:solidFill>
                <a:latin typeface="Times New Roman" pitchFamily="18" charset="0"/>
              </a:defRPr>
            </a:lvl4pPr>
            <a:lvl5pPr marL="2069536" indent="-229948" defTabSz="915004" eaLnBrk="0" hangingPunct="0">
              <a:defRPr sz="3600">
                <a:solidFill>
                  <a:schemeClr val="tx1"/>
                </a:solidFill>
                <a:latin typeface="Times New Roman" pitchFamily="18" charset="0"/>
              </a:defRPr>
            </a:lvl5pPr>
            <a:lvl6pPr marL="2529434" indent="-229948" defTabSz="915004" eaLnBrk="0" fontAlgn="base" hangingPunct="0">
              <a:spcBef>
                <a:spcPct val="0"/>
              </a:spcBef>
              <a:spcAft>
                <a:spcPct val="0"/>
              </a:spcAft>
              <a:defRPr sz="3600">
                <a:solidFill>
                  <a:schemeClr val="tx1"/>
                </a:solidFill>
                <a:latin typeface="Times New Roman" pitchFamily="18" charset="0"/>
              </a:defRPr>
            </a:lvl6pPr>
            <a:lvl7pPr marL="2989332" indent="-229948" defTabSz="915004" eaLnBrk="0" fontAlgn="base" hangingPunct="0">
              <a:spcBef>
                <a:spcPct val="0"/>
              </a:spcBef>
              <a:spcAft>
                <a:spcPct val="0"/>
              </a:spcAft>
              <a:defRPr sz="3600">
                <a:solidFill>
                  <a:schemeClr val="tx1"/>
                </a:solidFill>
                <a:latin typeface="Times New Roman" pitchFamily="18" charset="0"/>
              </a:defRPr>
            </a:lvl7pPr>
            <a:lvl8pPr marL="3449228" indent="-229948" defTabSz="915004" eaLnBrk="0" fontAlgn="base" hangingPunct="0">
              <a:spcBef>
                <a:spcPct val="0"/>
              </a:spcBef>
              <a:spcAft>
                <a:spcPct val="0"/>
              </a:spcAft>
              <a:defRPr sz="3600">
                <a:solidFill>
                  <a:schemeClr val="tx1"/>
                </a:solidFill>
                <a:latin typeface="Times New Roman" pitchFamily="18" charset="0"/>
              </a:defRPr>
            </a:lvl8pPr>
            <a:lvl9pPr marL="3909125" indent="-229948" defTabSz="915004" eaLnBrk="0" fontAlgn="base" hangingPunct="0">
              <a:spcBef>
                <a:spcPct val="0"/>
              </a:spcBef>
              <a:spcAft>
                <a:spcPct val="0"/>
              </a:spcAft>
              <a:defRPr sz="3600">
                <a:solidFill>
                  <a:schemeClr val="tx1"/>
                </a:solidFill>
                <a:latin typeface="Times New Roman" pitchFamily="18" charset="0"/>
              </a:defRPr>
            </a:lvl9pPr>
          </a:lstStyle>
          <a:p>
            <a:pPr eaLnBrk="1" hangingPunct="1"/>
            <a:fld id="{086A053F-A5D1-47E6-B938-DB33A5D75940}" type="slidenum">
              <a:rPr lang="en-US" sz="1200"/>
              <a:pPr eaLnBrk="1" hangingPunct="1"/>
              <a:t>7</a:t>
            </a:fld>
            <a:endParaRPr lang="en-US" sz="1200"/>
          </a:p>
        </p:txBody>
      </p:sp>
      <p:sp>
        <p:nvSpPr>
          <p:cNvPr id="710659" name="Rectangle 2"/>
          <p:cNvSpPr>
            <a:spLocks noGrp="1" noRot="1" noChangeAspect="1" noChangeArrowheads="1" noTextEdit="1"/>
          </p:cNvSpPr>
          <p:nvPr>
            <p:ph type="sldImg"/>
          </p:nvPr>
        </p:nvSpPr>
        <p:spPr>
          <a:xfrm>
            <a:off x="411163" y="698500"/>
            <a:ext cx="6219825" cy="3498850"/>
          </a:xfrm>
          <a:solidFill>
            <a:srgbClr val="FFFFFF"/>
          </a:solidFill>
          <a:ln/>
        </p:spPr>
      </p:sp>
      <p:sp>
        <p:nvSpPr>
          <p:cNvPr id="710660" name="Text Box 3"/>
          <p:cNvSpPr>
            <a:spLocks noGrp="1" noChangeArrowheads="1"/>
          </p:cNvSpPr>
          <p:nvPr>
            <p:ph type="body" idx="1"/>
          </p:nvPr>
        </p:nvSpPr>
        <p:spPr>
          <a:xfrm>
            <a:off x="938327" y="4430557"/>
            <a:ext cx="5165534" cy="86963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37" tIns="46819" rIns="90037" bIns="46819">
            <a:spAutoFit/>
          </a:bodyPr>
          <a:lstStyle/>
          <a:p>
            <a:pPr defTabSz="443929">
              <a:spcBef>
                <a:spcPts val="441"/>
              </a:spcBef>
              <a:buFontTx/>
              <a:buChar char="•"/>
              <a:tabLst>
                <a:tab pos="0" algn="l"/>
                <a:tab pos="443929" algn="l"/>
                <a:tab pos="887857" algn="l"/>
                <a:tab pos="1333383" algn="l"/>
                <a:tab pos="1777311" algn="l"/>
                <a:tab pos="2221239" algn="l"/>
                <a:tab pos="2666764" algn="l"/>
                <a:tab pos="3110692" algn="l"/>
                <a:tab pos="3556219" algn="l"/>
                <a:tab pos="4000147" algn="l"/>
                <a:tab pos="4444076" algn="l"/>
                <a:tab pos="4889602" algn="l"/>
                <a:tab pos="5333529" algn="l"/>
                <a:tab pos="5777457" algn="l"/>
                <a:tab pos="6222982" algn="l"/>
                <a:tab pos="6666911" algn="l"/>
                <a:tab pos="7112436" algn="l"/>
                <a:tab pos="7556365" algn="l"/>
                <a:tab pos="8000293" algn="l"/>
                <a:tab pos="8445819" algn="l"/>
                <a:tab pos="8889747" algn="l"/>
              </a:tabLst>
            </a:pPr>
            <a:endParaRPr lang="en-GB" dirty="0"/>
          </a:p>
        </p:txBody>
      </p:sp>
    </p:spTree>
    <p:extLst>
      <p:ext uri="{BB962C8B-B14F-4D97-AF65-F5344CB8AC3E}">
        <p14:creationId xmlns:p14="http://schemas.microsoft.com/office/powerpoint/2010/main" val="682394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206">
              <a:spcBef>
                <a:spcPct val="30000"/>
              </a:spcBef>
              <a:defRPr sz="1200">
                <a:solidFill>
                  <a:schemeClr val="tx1"/>
                </a:solidFill>
                <a:latin typeface="Times New Roman" panose="02020603050405020304" pitchFamily="18" charset="0"/>
              </a:defRPr>
            </a:lvl1pPr>
            <a:lvl2pPr marL="752134" indent="-289532" defTabSz="925206">
              <a:spcBef>
                <a:spcPct val="30000"/>
              </a:spcBef>
              <a:defRPr sz="1200">
                <a:solidFill>
                  <a:schemeClr val="tx1"/>
                </a:solidFill>
                <a:latin typeface="Times New Roman" panose="02020603050405020304" pitchFamily="18" charset="0"/>
              </a:defRPr>
            </a:lvl2pPr>
            <a:lvl3pPr marL="1158124" indent="-231302" defTabSz="925206">
              <a:spcBef>
                <a:spcPct val="30000"/>
              </a:spcBef>
              <a:defRPr sz="1200">
                <a:solidFill>
                  <a:schemeClr val="tx1"/>
                </a:solidFill>
                <a:latin typeface="Times New Roman" panose="02020603050405020304" pitchFamily="18" charset="0"/>
              </a:defRPr>
            </a:lvl3pPr>
            <a:lvl4pPr marL="1622345" indent="-231302" defTabSz="925206">
              <a:spcBef>
                <a:spcPct val="30000"/>
              </a:spcBef>
              <a:defRPr sz="1200">
                <a:solidFill>
                  <a:schemeClr val="tx1"/>
                </a:solidFill>
                <a:latin typeface="Times New Roman" panose="02020603050405020304" pitchFamily="18" charset="0"/>
              </a:defRPr>
            </a:lvl4pPr>
            <a:lvl5pPr marL="2086565" indent="-231302" defTabSz="925206">
              <a:spcBef>
                <a:spcPct val="30000"/>
              </a:spcBef>
              <a:defRPr sz="1200">
                <a:solidFill>
                  <a:schemeClr val="tx1"/>
                </a:solidFill>
                <a:latin typeface="Times New Roman" panose="02020603050405020304" pitchFamily="18" charset="0"/>
              </a:defRPr>
            </a:lvl5pPr>
            <a:lvl6pPr marL="2552402" indent="-231302" defTabSz="925206" eaLnBrk="0" fontAlgn="base" hangingPunct="0">
              <a:spcBef>
                <a:spcPct val="30000"/>
              </a:spcBef>
              <a:spcAft>
                <a:spcPct val="0"/>
              </a:spcAft>
              <a:defRPr sz="1200">
                <a:solidFill>
                  <a:schemeClr val="tx1"/>
                </a:solidFill>
                <a:latin typeface="Times New Roman" panose="02020603050405020304" pitchFamily="18" charset="0"/>
              </a:defRPr>
            </a:lvl6pPr>
            <a:lvl7pPr marL="3018239" indent="-231302" defTabSz="925206" eaLnBrk="0" fontAlgn="base" hangingPunct="0">
              <a:spcBef>
                <a:spcPct val="30000"/>
              </a:spcBef>
              <a:spcAft>
                <a:spcPct val="0"/>
              </a:spcAft>
              <a:defRPr sz="1200">
                <a:solidFill>
                  <a:schemeClr val="tx1"/>
                </a:solidFill>
                <a:latin typeface="Times New Roman" panose="02020603050405020304" pitchFamily="18" charset="0"/>
              </a:defRPr>
            </a:lvl7pPr>
            <a:lvl8pPr marL="3484077" indent="-231302" defTabSz="925206" eaLnBrk="0" fontAlgn="base" hangingPunct="0">
              <a:spcBef>
                <a:spcPct val="30000"/>
              </a:spcBef>
              <a:spcAft>
                <a:spcPct val="0"/>
              </a:spcAft>
              <a:defRPr sz="1200">
                <a:solidFill>
                  <a:schemeClr val="tx1"/>
                </a:solidFill>
                <a:latin typeface="Times New Roman" panose="02020603050405020304" pitchFamily="18" charset="0"/>
              </a:defRPr>
            </a:lvl8pPr>
            <a:lvl9pPr marL="3949915" indent="-231302" defTabSz="925206"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3F5911-479C-42A4-A533-D31C679A6588}" type="slidenum">
              <a:rPr lang="en-US" altLang="en-US" smtClean="0">
                <a:solidFill>
                  <a:prstClr val="black"/>
                </a:solidFill>
              </a:rPr>
              <a:pPr>
                <a:spcBef>
                  <a:spcPct val="0"/>
                </a:spcBef>
              </a:pPr>
              <a:t>8</a:t>
            </a:fld>
            <a:endParaRPr lang="en-US" altLang="en-US">
              <a:solidFill>
                <a:prstClr val="black"/>
              </a:solidFill>
            </a:endParaRPr>
          </a:p>
        </p:txBody>
      </p:sp>
      <p:sp>
        <p:nvSpPr>
          <p:cNvPr id="135171" name="Rectangle 2"/>
          <p:cNvSpPr>
            <a:spLocks noGrp="1" noRot="1" noChangeAspect="1" noChangeArrowheads="1" noTextEdit="1"/>
          </p:cNvSpPr>
          <p:nvPr>
            <p:ph type="sldImg"/>
          </p:nvPr>
        </p:nvSpPr>
        <p:spPr>
          <a:xfrm>
            <a:off x="412750" y="704850"/>
            <a:ext cx="6272213" cy="3527425"/>
          </a:xfrm>
          <a:ln/>
        </p:spPr>
      </p:sp>
      <p:sp>
        <p:nvSpPr>
          <p:cNvPr id="135172" name="Rectangle 3"/>
          <p:cNvSpPr>
            <a:spLocks noGrp="1" noChangeArrowheads="1"/>
          </p:cNvSpPr>
          <p:nvPr>
            <p:ph type="body" idx="1"/>
          </p:nvPr>
        </p:nvSpPr>
        <p:spPr>
          <a:xfrm>
            <a:off x="944458" y="4469051"/>
            <a:ext cx="5210740" cy="42350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31395310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Times New Roman" pitchFamily="18" charset="0"/>
              </a:defRPr>
            </a:lvl1pPr>
            <a:lvl2pPr marL="744501" indent="-286346" eaLnBrk="0" hangingPunct="0">
              <a:defRPr sz="3600">
                <a:solidFill>
                  <a:schemeClr val="tx1"/>
                </a:solidFill>
                <a:latin typeface="Times New Roman" pitchFamily="18" charset="0"/>
              </a:defRPr>
            </a:lvl2pPr>
            <a:lvl3pPr marL="1145387" indent="-229077" eaLnBrk="0" hangingPunct="0">
              <a:defRPr sz="3600">
                <a:solidFill>
                  <a:schemeClr val="tx1"/>
                </a:solidFill>
                <a:latin typeface="Times New Roman" pitchFamily="18" charset="0"/>
              </a:defRPr>
            </a:lvl3pPr>
            <a:lvl4pPr marL="1603540" indent="-229077" eaLnBrk="0" hangingPunct="0">
              <a:defRPr sz="3600">
                <a:solidFill>
                  <a:schemeClr val="tx1"/>
                </a:solidFill>
                <a:latin typeface="Times New Roman" pitchFamily="18" charset="0"/>
              </a:defRPr>
            </a:lvl4pPr>
            <a:lvl5pPr marL="2061694" indent="-229077" eaLnBrk="0" hangingPunct="0">
              <a:defRPr sz="3600">
                <a:solidFill>
                  <a:schemeClr val="tx1"/>
                </a:solidFill>
                <a:latin typeface="Times New Roman" pitchFamily="18" charset="0"/>
              </a:defRPr>
            </a:lvl5pPr>
            <a:lvl6pPr marL="2519849" indent="-229077" eaLnBrk="0" fontAlgn="base" hangingPunct="0">
              <a:spcBef>
                <a:spcPct val="0"/>
              </a:spcBef>
              <a:spcAft>
                <a:spcPct val="0"/>
              </a:spcAft>
              <a:defRPr sz="3600">
                <a:solidFill>
                  <a:schemeClr val="tx1"/>
                </a:solidFill>
                <a:latin typeface="Times New Roman" pitchFamily="18" charset="0"/>
              </a:defRPr>
            </a:lvl6pPr>
            <a:lvl7pPr marL="2978004" indent="-229077" eaLnBrk="0" fontAlgn="base" hangingPunct="0">
              <a:spcBef>
                <a:spcPct val="0"/>
              </a:spcBef>
              <a:spcAft>
                <a:spcPct val="0"/>
              </a:spcAft>
              <a:defRPr sz="3600">
                <a:solidFill>
                  <a:schemeClr val="tx1"/>
                </a:solidFill>
                <a:latin typeface="Times New Roman" pitchFamily="18" charset="0"/>
              </a:defRPr>
            </a:lvl7pPr>
            <a:lvl8pPr marL="3436158" indent="-229077" eaLnBrk="0" fontAlgn="base" hangingPunct="0">
              <a:spcBef>
                <a:spcPct val="0"/>
              </a:spcBef>
              <a:spcAft>
                <a:spcPct val="0"/>
              </a:spcAft>
              <a:defRPr sz="3600">
                <a:solidFill>
                  <a:schemeClr val="tx1"/>
                </a:solidFill>
                <a:latin typeface="Times New Roman" pitchFamily="18" charset="0"/>
              </a:defRPr>
            </a:lvl8pPr>
            <a:lvl9pPr marL="3894313" indent="-229077" eaLnBrk="0" fontAlgn="base" hangingPunct="0">
              <a:spcBef>
                <a:spcPct val="0"/>
              </a:spcBef>
              <a:spcAft>
                <a:spcPct val="0"/>
              </a:spcAft>
              <a:defRPr sz="3600">
                <a:solidFill>
                  <a:schemeClr val="tx1"/>
                </a:solidFill>
                <a:latin typeface="Times New Roman" pitchFamily="18" charset="0"/>
              </a:defRPr>
            </a:lvl9pPr>
          </a:lstStyle>
          <a:p>
            <a:pPr eaLnBrk="1" hangingPunct="1"/>
            <a:fld id="{10BFB603-BD14-45E5-AEF0-6C01E8C169B1}" type="slidenum">
              <a:rPr lang="en-US" sz="1200"/>
              <a:pPr eaLnBrk="1" hangingPunct="1"/>
              <a:t>10</a:t>
            </a:fld>
            <a:endParaRPr lang="en-US" sz="1200"/>
          </a:p>
        </p:txBody>
      </p:sp>
      <p:sp>
        <p:nvSpPr>
          <p:cNvPr id="714755" name="Rectangle 7"/>
          <p:cNvSpPr txBox="1">
            <a:spLocks noGrp="1" noChangeArrowheads="1"/>
          </p:cNvSpPr>
          <p:nvPr/>
        </p:nvSpPr>
        <p:spPr bwMode="auto">
          <a:xfrm>
            <a:off x="3965957" y="8832566"/>
            <a:ext cx="3050735" cy="460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30" tIns="45815" rIns="91630" bIns="45815" anchor="b"/>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algn="r" eaLnBrk="1" hangingPunct="1"/>
            <a:fld id="{5312657C-5DCD-4FC3-B46C-97A7E272A2BF}" type="slidenum">
              <a:rPr lang="en-US" sz="1200"/>
              <a:pPr algn="r" eaLnBrk="1" hangingPunct="1"/>
              <a:t>10</a:t>
            </a:fld>
            <a:endParaRPr lang="en-US" sz="1200"/>
          </a:p>
        </p:txBody>
      </p:sp>
      <p:sp>
        <p:nvSpPr>
          <p:cNvPr id="714756" name="Slide Image Placeholder 1"/>
          <p:cNvSpPr>
            <a:spLocks noGrp="1" noRot="1" noChangeAspect="1" noTextEdit="1"/>
          </p:cNvSpPr>
          <p:nvPr>
            <p:ph type="sldImg"/>
          </p:nvPr>
        </p:nvSpPr>
        <p:spPr>
          <a:ln/>
        </p:spPr>
      </p:sp>
      <p:sp>
        <p:nvSpPr>
          <p:cNvPr id="71475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14758" name="Slide Number Placeholder 3"/>
          <p:cNvSpPr txBox="1">
            <a:spLocks noGrp="1"/>
          </p:cNvSpPr>
          <p:nvPr/>
        </p:nvSpPr>
        <p:spPr bwMode="auto">
          <a:xfrm>
            <a:off x="3965957" y="8832566"/>
            <a:ext cx="3050735" cy="460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30" tIns="45815" rIns="91630" bIns="45815" anchor="b"/>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algn="r" eaLnBrk="1" hangingPunct="1"/>
            <a:fld id="{3D87F617-894A-4CCD-A11F-BF083172B297}" type="slidenum">
              <a:rPr lang="en-US" sz="1200"/>
              <a:pPr algn="r" eaLnBrk="1" hangingPunct="1"/>
              <a:t>10</a:t>
            </a:fld>
            <a:endParaRPr lang="en-US" sz="1200"/>
          </a:p>
        </p:txBody>
      </p:sp>
    </p:spTree>
    <p:extLst>
      <p:ext uri="{BB962C8B-B14F-4D97-AF65-F5344CB8AC3E}">
        <p14:creationId xmlns:p14="http://schemas.microsoft.com/office/powerpoint/2010/main" val="2606357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206">
              <a:spcBef>
                <a:spcPct val="30000"/>
              </a:spcBef>
              <a:defRPr sz="1200">
                <a:solidFill>
                  <a:schemeClr val="tx1"/>
                </a:solidFill>
                <a:latin typeface="Times New Roman" panose="02020603050405020304" pitchFamily="18" charset="0"/>
              </a:defRPr>
            </a:lvl1pPr>
            <a:lvl2pPr marL="752134" indent="-289532" defTabSz="925206">
              <a:spcBef>
                <a:spcPct val="30000"/>
              </a:spcBef>
              <a:defRPr sz="1200">
                <a:solidFill>
                  <a:schemeClr val="tx1"/>
                </a:solidFill>
                <a:latin typeface="Times New Roman" panose="02020603050405020304" pitchFamily="18" charset="0"/>
              </a:defRPr>
            </a:lvl2pPr>
            <a:lvl3pPr marL="1158124" indent="-231302" defTabSz="925206">
              <a:spcBef>
                <a:spcPct val="30000"/>
              </a:spcBef>
              <a:defRPr sz="1200">
                <a:solidFill>
                  <a:schemeClr val="tx1"/>
                </a:solidFill>
                <a:latin typeface="Times New Roman" panose="02020603050405020304" pitchFamily="18" charset="0"/>
              </a:defRPr>
            </a:lvl3pPr>
            <a:lvl4pPr marL="1622345" indent="-231302" defTabSz="925206">
              <a:spcBef>
                <a:spcPct val="30000"/>
              </a:spcBef>
              <a:defRPr sz="1200">
                <a:solidFill>
                  <a:schemeClr val="tx1"/>
                </a:solidFill>
                <a:latin typeface="Times New Roman" panose="02020603050405020304" pitchFamily="18" charset="0"/>
              </a:defRPr>
            </a:lvl4pPr>
            <a:lvl5pPr marL="2086565" indent="-231302" defTabSz="925206">
              <a:spcBef>
                <a:spcPct val="30000"/>
              </a:spcBef>
              <a:defRPr sz="1200">
                <a:solidFill>
                  <a:schemeClr val="tx1"/>
                </a:solidFill>
                <a:latin typeface="Times New Roman" panose="02020603050405020304" pitchFamily="18" charset="0"/>
              </a:defRPr>
            </a:lvl5pPr>
            <a:lvl6pPr marL="2552402" indent="-231302" defTabSz="925206" eaLnBrk="0" fontAlgn="base" hangingPunct="0">
              <a:spcBef>
                <a:spcPct val="30000"/>
              </a:spcBef>
              <a:spcAft>
                <a:spcPct val="0"/>
              </a:spcAft>
              <a:defRPr sz="1200">
                <a:solidFill>
                  <a:schemeClr val="tx1"/>
                </a:solidFill>
                <a:latin typeface="Times New Roman" panose="02020603050405020304" pitchFamily="18" charset="0"/>
              </a:defRPr>
            </a:lvl6pPr>
            <a:lvl7pPr marL="3018239" indent="-231302" defTabSz="925206" eaLnBrk="0" fontAlgn="base" hangingPunct="0">
              <a:spcBef>
                <a:spcPct val="30000"/>
              </a:spcBef>
              <a:spcAft>
                <a:spcPct val="0"/>
              </a:spcAft>
              <a:defRPr sz="1200">
                <a:solidFill>
                  <a:schemeClr val="tx1"/>
                </a:solidFill>
                <a:latin typeface="Times New Roman" panose="02020603050405020304" pitchFamily="18" charset="0"/>
              </a:defRPr>
            </a:lvl7pPr>
            <a:lvl8pPr marL="3484077" indent="-231302" defTabSz="925206" eaLnBrk="0" fontAlgn="base" hangingPunct="0">
              <a:spcBef>
                <a:spcPct val="30000"/>
              </a:spcBef>
              <a:spcAft>
                <a:spcPct val="0"/>
              </a:spcAft>
              <a:defRPr sz="1200">
                <a:solidFill>
                  <a:schemeClr val="tx1"/>
                </a:solidFill>
                <a:latin typeface="Times New Roman" panose="02020603050405020304" pitchFamily="18" charset="0"/>
              </a:defRPr>
            </a:lvl8pPr>
            <a:lvl9pPr marL="3949915" indent="-231302" defTabSz="925206"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3F5911-479C-42A4-A533-D31C679A6588}" type="slidenum">
              <a:rPr lang="en-US" altLang="en-US" smtClean="0">
                <a:solidFill>
                  <a:prstClr val="black"/>
                </a:solidFill>
              </a:rPr>
              <a:pPr>
                <a:spcBef>
                  <a:spcPct val="0"/>
                </a:spcBef>
              </a:pPr>
              <a:t>11</a:t>
            </a:fld>
            <a:endParaRPr lang="en-US" altLang="en-US">
              <a:solidFill>
                <a:prstClr val="black"/>
              </a:solidFill>
            </a:endParaRPr>
          </a:p>
        </p:txBody>
      </p:sp>
      <p:sp>
        <p:nvSpPr>
          <p:cNvPr id="135171" name="Rectangle 2"/>
          <p:cNvSpPr>
            <a:spLocks noGrp="1" noRot="1" noChangeAspect="1" noChangeArrowheads="1" noTextEdit="1"/>
          </p:cNvSpPr>
          <p:nvPr>
            <p:ph type="sldImg"/>
          </p:nvPr>
        </p:nvSpPr>
        <p:spPr>
          <a:xfrm>
            <a:off x="412750" y="704850"/>
            <a:ext cx="6272213" cy="3527425"/>
          </a:xfrm>
          <a:ln/>
        </p:spPr>
      </p:sp>
      <p:sp>
        <p:nvSpPr>
          <p:cNvPr id="135172" name="Rectangle 3"/>
          <p:cNvSpPr>
            <a:spLocks noGrp="1" noChangeArrowheads="1"/>
          </p:cNvSpPr>
          <p:nvPr>
            <p:ph type="body" idx="1"/>
          </p:nvPr>
        </p:nvSpPr>
        <p:spPr>
          <a:xfrm>
            <a:off x="944458" y="4469051"/>
            <a:ext cx="5210740" cy="42350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2082535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206">
              <a:spcBef>
                <a:spcPct val="30000"/>
              </a:spcBef>
              <a:defRPr sz="1200">
                <a:solidFill>
                  <a:schemeClr val="tx1"/>
                </a:solidFill>
                <a:latin typeface="Times New Roman" panose="02020603050405020304" pitchFamily="18" charset="0"/>
              </a:defRPr>
            </a:lvl1pPr>
            <a:lvl2pPr marL="752134" indent="-289532" defTabSz="925206">
              <a:spcBef>
                <a:spcPct val="30000"/>
              </a:spcBef>
              <a:defRPr sz="1200">
                <a:solidFill>
                  <a:schemeClr val="tx1"/>
                </a:solidFill>
                <a:latin typeface="Times New Roman" panose="02020603050405020304" pitchFamily="18" charset="0"/>
              </a:defRPr>
            </a:lvl2pPr>
            <a:lvl3pPr marL="1158124" indent="-231302" defTabSz="925206">
              <a:spcBef>
                <a:spcPct val="30000"/>
              </a:spcBef>
              <a:defRPr sz="1200">
                <a:solidFill>
                  <a:schemeClr val="tx1"/>
                </a:solidFill>
                <a:latin typeface="Times New Roman" panose="02020603050405020304" pitchFamily="18" charset="0"/>
              </a:defRPr>
            </a:lvl3pPr>
            <a:lvl4pPr marL="1622345" indent="-231302" defTabSz="925206">
              <a:spcBef>
                <a:spcPct val="30000"/>
              </a:spcBef>
              <a:defRPr sz="1200">
                <a:solidFill>
                  <a:schemeClr val="tx1"/>
                </a:solidFill>
                <a:latin typeface="Times New Roman" panose="02020603050405020304" pitchFamily="18" charset="0"/>
              </a:defRPr>
            </a:lvl4pPr>
            <a:lvl5pPr marL="2086565" indent="-231302" defTabSz="925206">
              <a:spcBef>
                <a:spcPct val="30000"/>
              </a:spcBef>
              <a:defRPr sz="1200">
                <a:solidFill>
                  <a:schemeClr val="tx1"/>
                </a:solidFill>
                <a:latin typeface="Times New Roman" panose="02020603050405020304" pitchFamily="18" charset="0"/>
              </a:defRPr>
            </a:lvl5pPr>
            <a:lvl6pPr marL="2552402" indent="-231302" defTabSz="925206" eaLnBrk="0" fontAlgn="base" hangingPunct="0">
              <a:spcBef>
                <a:spcPct val="30000"/>
              </a:spcBef>
              <a:spcAft>
                <a:spcPct val="0"/>
              </a:spcAft>
              <a:defRPr sz="1200">
                <a:solidFill>
                  <a:schemeClr val="tx1"/>
                </a:solidFill>
                <a:latin typeface="Times New Roman" panose="02020603050405020304" pitchFamily="18" charset="0"/>
              </a:defRPr>
            </a:lvl6pPr>
            <a:lvl7pPr marL="3018239" indent="-231302" defTabSz="925206" eaLnBrk="0" fontAlgn="base" hangingPunct="0">
              <a:spcBef>
                <a:spcPct val="30000"/>
              </a:spcBef>
              <a:spcAft>
                <a:spcPct val="0"/>
              </a:spcAft>
              <a:defRPr sz="1200">
                <a:solidFill>
                  <a:schemeClr val="tx1"/>
                </a:solidFill>
                <a:latin typeface="Times New Roman" panose="02020603050405020304" pitchFamily="18" charset="0"/>
              </a:defRPr>
            </a:lvl7pPr>
            <a:lvl8pPr marL="3484077" indent="-231302" defTabSz="925206" eaLnBrk="0" fontAlgn="base" hangingPunct="0">
              <a:spcBef>
                <a:spcPct val="30000"/>
              </a:spcBef>
              <a:spcAft>
                <a:spcPct val="0"/>
              </a:spcAft>
              <a:defRPr sz="1200">
                <a:solidFill>
                  <a:schemeClr val="tx1"/>
                </a:solidFill>
                <a:latin typeface="Times New Roman" panose="02020603050405020304" pitchFamily="18" charset="0"/>
              </a:defRPr>
            </a:lvl8pPr>
            <a:lvl9pPr marL="3949915" indent="-231302" defTabSz="925206"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3F5911-479C-42A4-A533-D31C679A6588}" type="slidenum">
              <a:rPr lang="en-US" altLang="en-US" smtClean="0">
                <a:solidFill>
                  <a:prstClr val="black"/>
                </a:solidFill>
              </a:rPr>
              <a:pPr>
                <a:spcBef>
                  <a:spcPct val="0"/>
                </a:spcBef>
              </a:pPr>
              <a:t>12</a:t>
            </a:fld>
            <a:endParaRPr lang="en-US" altLang="en-US">
              <a:solidFill>
                <a:prstClr val="black"/>
              </a:solidFill>
            </a:endParaRPr>
          </a:p>
        </p:txBody>
      </p:sp>
      <p:sp>
        <p:nvSpPr>
          <p:cNvPr id="135171" name="Rectangle 2"/>
          <p:cNvSpPr>
            <a:spLocks noGrp="1" noRot="1" noChangeAspect="1" noChangeArrowheads="1" noTextEdit="1"/>
          </p:cNvSpPr>
          <p:nvPr>
            <p:ph type="sldImg"/>
          </p:nvPr>
        </p:nvSpPr>
        <p:spPr>
          <a:xfrm>
            <a:off x="412750" y="704850"/>
            <a:ext cx="6272213" cy="3527425"/>
          </a:xfrm>
          <a:ln/>
        </p:spPr>
      </p:sp>
      <p:sp>
        <p:nvSpPr>
          <p:cNvPr id="135172" name="Rectangle 3"/>
          <p:cNvSpPr>
            <a:spLocks noGrp="1" noChangeArrowheads="1"/>
          </p:cNvSpPr>
          <p:nvPr>
            <p:ph type="body" idx="1"/>
          </p:nvPr>
        </p:nvSpPr>
        <p:spPr>
          <a:xfrm>
            <a:off x="944458" y="4469051"/>
            <a:ext cx="5210740" cy="42350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3188329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206">
              <a:spcBef>
                <a:spcPct val="30000"/>
              </a:spcBef>
              <a:defRPr sz="1200">
                <a:solidFill>
                  <a:schemeClr val="tx1"/>
                </a:solidFill>
                <a:latin typeface="Times New Roman" panose="02020603050405020304" pitchFamily="18" charset="0"/>
              </a:defRPr>
            </a:lvl1pPr>
            <a:lvl2pPr marL="752134" indent="-289532" defTabSz="925206">
              <a:spcBef>
                <a:spcPct val="30000"/>
              </a:spcBef>
              <a:defRPr sz="1200">
                <a:solidFill>
                  <a:schemeClr val="tx1"/>
                </a:solidFill>
                <a:latin typeface="Times New Roman" panose="02020603050405020304" pitchFamily="18" charset="0"/>
              </a:defRPr>
            </a:lvl2pPr>
            <a:lvl3pPr marL="1158124" indent="-231302" defTabSz="925206">
              <a:spcBef>
                <a:spcPct val="30000"/>
              </a:spcBef>
              <a:defRPr sz="1200">
                <a:solidFill>
                  <a:schemeClr val="tx1"/>
                </a:solidFill>
                <a:latin typeface="Times New Roman" panose="02020603050405020304" pitchFamily="18" charset="0"/>
              </a:defRPr>
            </a:lvl3pPr>
            <a:lvl4pPr marL="1622345" indent="-231302" defTabSz="925206">
              <a:spcBef>
                <a:spcPct val="30000"/>
              </a:spcBef>
              <a:defRPr sz="1200">
                <a:solidFill>
                  <a:schemeClr val="tx1"/>
                </a:solidFill>
                <a:latin typeface="Times New Roman" panose="02020603050405020304" pitchFamily="18" charset="0"/>
              </a:defRPr>
            </a:lvl4pPr>
            <a:lvl5pPr marL="2086565" indent="-231302" defTabSz="925206">
              <a:spcBef>
                <a:spcPct val="30000"/>
              </a:spcBef>
              <a:defRPr sz="1200">
                <a:solidFill>
                  <a:schemeClr val="tx1"/>
                </a:solidFill>
                <a:latin typeface="Times New Roman" panose="02020603050405020304" pitchFamily="18" charset="0"/>
              </a:defRPr>
            </a:lvl5pPr>
            <a:lvl6pPr marL="2552402" indent="-231302" defTabSz="925206" eaLnBrk="0" fontAlgn="base" hangingPunct="0">
              <a:spcBef>
                <a:spcPct val="30000"/>
              </a:spcBef>
              <a:spcAft>
                <a:spcPct val="0"/>
              </a:spcAft>
              <a:defRPr sz="1200">
                <a:solidFill>
                  <a:schemeClr val="tx1"/>
                </a:solidFill>
                <a:latin typeface="Times New Roman" panose="02020603050405020304" pitchFamily="18" charset="0"/>
              </a:defRPr>
            </a:lvl6pPr>
            <a:lvl7pPr marL="3018239" indent="-231302" defTabSz="925206" eaLnBrk="0" fontAlgn="base" hangingPunct="0">
              <a:spcBef>
                <a:spcPct val="30000"/>
              </a:spcBef>
              <a:spcAft>
                <a:spcPct val="0"/>
              </a:spcAft>
              <a:defRPr sz="1200">
                <a:solidFill>
                  <a:schemeClr val="tx1"/>
                </a:solidFill>
                <a:latin typeface="Times New Roman" panose="02020603050405020304" pitchFamily="18" charset="0"/>
              </a:defRPr>
            </a:lvl7pPr>
            <a:lvl8pPr marL="3484077" indent="-231302" defTabSz="925206" eaLnBrk="0" fontAlgn="base" hangingPunct="0">
              <a:spcBef>
                <a:spcPct val="30000"/>
              </a:spcBef>
              <a:spcAft>
                <a:spcPct val="0"/>
              </a:spcAft>
              <a:defRPr sz="1200">
                <a:solidFill>
                  <a:schemeClr val="tx1"/>
                </a:solidFill>
                <a:latin typeface="Times New Roman" panose="02020603050405020304" pitchFamily="18" charset="0"/>
              </a:defRPr>
            </a:lvl8pPr>
            <a:lvl9pPr marL="3949915" indent="-231302" defTabSz="925206"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3F5911-479C-42A4-A533-D31C679A6588}" type="slidenum">
              <a:rPr lang="en-US" altLang="en-US" smtClean="0">
                <a:solidFill>
                  <a:prstClr val="black"/>
                </a:solidFill>
              </a:rPr>
              <a:pPr>
                <a:spcBef>
                  <a:spcPct val="0"/>
                </a:spcBef>
              </a:pPr>
              <a:t>13</a:t>
            </a:fld>
            <a:endParaRPr lang="en-US" altLang="en-US">
              <a:solidFill>
                <a:prstClr val="black"/>
              </a:solidFill>
            </a:endParaRPr>
          </a:p>
        </p:txBody>
      </p:sp>
      <p:sp>
        <p:nvSpPr>
          <p:cNvPr id="135171" name="Rectangle 2"/>
          <p:cNvSpPr>
            <a:spLocks noGrp="1" noRot="1" noChangeAspect="1" noChangeArrowheads="1" noTextEdit="1"/>
          </p:cNvSpPr>
          <p:nvPr>
            <p:ph type="sldImg"/>
          </p:nvPr>
        </p:nvSpPr>
        <p:spPr>
          <a:xfrm>
            <a:off x="412750" y="704850"/>
            <a:ext cx="6272213" cy="3527425"/>
          </a:xfrm>
          <a:ln/>
        </p:spPr>
      </p:sp>
      <p:sp>
        <p:nvSpPr>
          <p:cNvPr id="135172" name="Rectangle 3"/>
          <p:cNvSpPr>
            <a:spLocks noGrp="1" noChangeArrowheads="1"/>
          </p:cNvSpPr>
          <p:nvPr>
            <p:ph type="body" idx="1"/>
          </p:nvPr>
        </p:nvSpPr>
        <p:spPr>
          <a:xfrm>
            <a:off x="944458" y="4469051"/>
            <a:ext cx="5210740" cy="42350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4068520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5004" eaLnBrk="0" hangingPunct="0">
              <a:defRPr sz="3600">
                <a:solidFill>
                  <a:schemeClr val="tx1"/>
                </a:solidFill>
                <a:latin typeface="Times New Roman" pitchFamily="18" charset="0"/>
              </a:defRPr>
            </a:lvl1pPr>
            <a:lvl2pPr marL="747332" indent="-287435" defTabSz="915004" eaLnBrk="0" hangingPunct="0">
              <a:defRPr sz="3600">
                <a:solidFill>
                  <a:schemeClr val="tx1"/>
                </a:solidFill>
                <a:latin typeface="Times New Roman" pitchFamily="18" charset="0"/>
              </a:defRPr>
            </a:lvl2pPr>
            <a:lvl3pPr marL="1149743" indent="-229948" defTabSz="915004" eaLnBrk="0" hangingPunct="0">
              <a:defRPr sz="3600">
                <a:solidFill>
                  <a:schemeClr val="tx1"/>
                </a:solidFill>
                <a:latin typeface="Times New Roman" pitchFamily="18" charset="0"/>
              </a:defRPr>
            </a:lvl3pPr>
            <a:lvl4pPr marL="1609640" indent="-229948" defTabSz="915004" eaLnBrk="0" hangingPunct="0">
              <a:defRPr sz="3600">
                <a:solidFill>
                  <a:schemeClr val="tx1"/>
                </a:solidFill>
                <a:latin typeface="Times New Roman" pitchFamily="18" charset="0"/>
              </a:defRPr>
            </a:lvl4pPr>
            <a:lvl5pPr marL="2069536" indent="-229948" defTabSz="915004" eaLnBrk="0" hangingPunct="0">
              <a:defRPr sz="3600">
                <a:solidFill>
                  <a:schemeClr val="tx1"/>
                </a:solidFill>
                <a:latin typeface="Times New Roman" pitchFamily="18" charset="0"/>
              </a:defRPr>
            </a:lvl5pPr>
            <a:lvl6pPr marL="2529434" indent="-229948" defTabSz="915004" eaLnBrk="0" fontAlgn="base" hangingPunct="0">
              <a:spcBef>
                <a:spcPct val="0"/>
              </a:spcBef>
              <a:spcAft>
                <a:spcPct val="0"/>
              </a:spcAft>
              <a:defRPr sz="3600">
                <a:solidFill>
                  <a:schemeClr val="tx1"/>
                </a:solidFill>
                <a:latin typeface="Times New Roman" pitchFamily="18" charset="0"/>
              </a:defRPr>
            </a:lvl6pPr>
            <a:lvl7pPr marL="2989332" indent="-229948" defTabSz="915004" eaLnBrk="0" fontAlgn="base" hangingPunct="0">
              <a:spcBef>
                <a:spcPct val="0"/>
              </a:spcBef>
              <a:spcAft>
                <a:spcPct val="0"/>
              </a:spcAft>
              <a:defRPr sz="3600">
                <a:solidFill>
                  <a:schemeClr val="tx1"/>
                </a:solidFill>
                <a:latin typeface="Times New Roman" pitchFamily="18" charset="0"/>
              </a:defRPr>
            </a:lvl7pPr>
            <a:lvl8pPr marL="3449228" indent="-229948" defTabSz="915004" eaLnBrk="0" fontAlgn="base" hangingPunct="0">
              <a:spcBef>
                <a:spcPct val="0"/>
              </a:spcBef>
              <a:spcAft>
                <a:spcPct val="0"/>
              </a:spcAft>
              <a:defRPr sz="3600">
                <a:solidFill>
                  <a:schemeClr val="tx1"/>
                </a:solidFill>
                <a:latin typeface="Times New Roman" pitchFamily="18" charset="0"/>
              </a:defRPr>
            </a:lvl8pPr>
            <a:lvl9pPr marL="3909125" indent="-229948" defTabSz="915004" eaLnBrk="0" fontAlgn="base" hangingPunct="0">
              <a:spcBef>
                <a:spcPct val="0"/>
              </a:spcBef>
              <a:spcAft>
                <a:spcPct val="0"/>
              </a:spcAft>
              <a:defRPr sz="3600">
                <a:solidFill>
                  <a:schemeClr val="tx1"/>
                </a:solidFill>
                <a:latin typeface="Times New Roman" pitchFamily="18" charset="0"/>
              </a:defRPr>
            </a:lvl9pPr>
          </a:lstStyle>
          <a:p>
            <a:pPr eaLnBrk="1" hangingPunct="1"/>
            <a:fld id="{086A053F-A5D1-47E6-B938-DB33A5D75940}" type="slidenum">
              <a:rPr lang="en-US" sz="1200"/>
              <a:pPr eaLnBrk="1" hangingPunct="1"/>
              <a:t>14</a:t>
            </a:fld>
            <a:endParaRPr lang="en-US" sz="1200"/>
          </a:p>
        </p:txBody>
      </p:sp>
      <p:sp>
        <p:nvSpPr>
          <p:cNvPr id="710659" name="Rectangle 2"/>
          <p:cNvSpPr>
            <a:spLocks noGrp="1" noRot="1" noChangeAspect="1" noChangeArrowheads="1" noTextEdit="1"/>
          </p:cNvSpPr>
          <p:nvPr>
            <p:ph type="sldImg"/>
          </p:nvPr>
        </p:nvSpPr>
        <p:spPr>
          <a:xfrm>
            <a:off x="411163" y="698500"/>
            <a:ext cx="6219825" cy="3498850"/>
          </a:xfrm>
          <a:solidFill>
            <a:srgbClr val="FFFFFF"/>
          </a:solidFill>
          <a:ln/>
        </p:spPr>
      </p:sp>
      <p:sp>
        <p:nvSpPr>
          <p:cNvPr id="710660" name="Text Box 3"/>
          <p:cNvSpPr>
            <a:spLocks noGrp="1" noChangeArrowheads="1"/>
          </p:cNvSpPr>
          <p:nvPr>
            <p:ph type="body" idx="1"/>
          </p:nvPr>
        </p:nvSpPr>
        <p:spPr>
          <a:xfrm>
            <a:off x="938327" y="4430557"/>
            <a:ext cx="5165534" cy="86963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37" tIns="46819" rIns="90037" bIns="46819">
            <a:spAutoFit/>
          </a:bodyPr>
          <a:lstStyle/>
          <a:p>
            <a:pPr defTabSz="443929">
              <a:spcBef>
                <a:spcPts val="441"/>
              </a:spcBef>
              <a:buFontTx/>
              <a:buChar char="•"/>
              <a:tabLst>
                <a:tab pos="0" algn="l"/>
                <a:tab pos="443929" algn="l"/>
                <a:tab pos="887857" algn="l"/>
                <a:tab pos="1333383" algn="l"/>
                <a:tab pos="1777311" algn="l"/>
                <a:tab pos="2221239" algn="l"/>
                <a:tab pos="2666764" algn="l"/>
                <a:tab pos="3110692" algn="l"/>
                <a:tab pos="3556219" algn="l"/>
                <a:tab pos="4000147" algn="l"/>
                <a:tab pos="4444076" algn="l"/>
                <a:tab pos="4889602" algn="l"/>
                <a:tab pos="5333529" algn="l"/>
                <a:tab pos="5777457" algn="l"/>
                <a:tab pos="6222982" algn="l"/>
                <a:tab pos="6666911" algn="l"/>
                <a:tab pos="7112436" algn="l"/>
                <a:tab pos="7556365" algn="l"/>
                <a:tab pos="8000293" algn="l"/>
                <a:tab pos="8445819" algn="l"/>
                <a:tab pos="8889747" algn="l"/>
              </a:tabLst>
            </a:pPr>
            <a:endParaRPr lang="en-GB" dirty="0"/>
          </a:p>
        </p:txBody>
      </p:sp>
    </p:spTree>
    <p:extLst>
      <p:ext uri="{BB962C8B-B14F-4D97-AF65-F5344CB8AC3E}">
        <p14:creationId xmlns:p14="http://schemas.microsoft.com/office/powerpoint/2010/main" val="17852085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5206">
              <a:spcBef>
                <a:spcPct val="30000"/>
              </a:spcBef>
              <a:defRPr sz="1200">
                <a:solidFill>
                  <a:schemeClr val="tx1"/>
                </a:solidFill>
                <a:latin typeface="Times New Roman" panose="02020603050405020304" pitchFamily="18" charset="0"/>
              </a:defRPr>
            </a:lvl1pPr>
            <a:lvl2pPr marL="752134" indent="-289532" defTabSz="925206">
              <a:spcBef>
                <a:spcPct val="30000"/>
              </a:spcBef>
              <a:defRPr sz="1200">
                <a:solidFill>
                  <a:schemeClr val="tx1"/>
                </a:solidFill>
                <a:latin typeface="Times New Roman" panose="02020603050405020304" pitchFamily="18" charset="0"/>
              </a:defRPr>
            </a:lvl2pPr>
            <a:lvl3pPr marL="1158124" indent="-231302" defTabSz="925206">
              <a:spcBef>
                <a:spcPct val="30000"/>
              </a:spcBef>
              <a:defRPr sz="1200">
                <a:solidFill>
                  <a:schemeClr val="tx1"/>
                </a:solidFill>
                <a:latin typeface="Times New Roman" panose="02020603050405020304" pitchFamily="18" charset="0"/>
              </a:defRPr>
            </a:lvl3pPr>
            <a:lvl4pPr marL="1622345" indent="-231302" defTabSz="925206">
              <a:spcBef>
                <a:spcPct val="30000"/>
              </a:spcBef>
              <a:defRPr sz="1200">
                <a:solidFill>
                  <a:schemeClr val="tx1"/>
                </a:solidFill>
                <a:latin typeface="Times New Roman" panose="02020603050405020304" pitchFamily="18" charset="0"/>
              </a:defRPr>
            </a:lvl4pPr>
            <a:lvl5pPr marL="2086565" indent="-231302" defTabSz="925206">
              <a:spcBef>
                <a:spcPct val="30000"/>
              </a:spcBef>
              <a:defRPr sz="1200">
                <a:solidFill>
                  <a:schemeClr val="tx1"/>
                </a:solidFill>
                <a:latin typeface="Times New Roman" panose="02020603050405020304" pitchFamily="18" charset="0"/>
              </a:defRPr>
            </a:lvl5pPr>
            <a:lvl6pPr marL="2552402" indent="-231302" defTabSz="925206" eaLnBrk="0" fontAlgn="base" hangingPunct="0">
              <a:spcBef>
                <a:spcPct val="30000"/>
              </a:spcBef>
              <a:spcAft>
                <a:spcPct val="0"/>
              </a:spcAft>
              <a:defRPr sz="1200">
                <a:solidFill>
                  <a:schemeClr val="tx1"/>
                </a:solidFill>
                <a:latin typeface="Times New Roman" panose="02020603050405020304" pitchFamily="18" charset="0"/>
              </a:defRPr>
            </a:lvl6pPr>
            <a:lvl7pPr marL="3018239" indent="-231302" defTabSz="925206" eaLnBrk="0" fontAlgn="base" hangingPunct="0">
              <a:spcBef>
                <a:spcPct val="30000"/>
              </a:spcBef>
              <a:spcAft>
                <a:spcPct val="0"/>
              </a:spcAft>
              <a:defRPr sz="1200">
                <a:solidFill>
                  <a:schemeClr val="tx1"/>
                </a:solidFill>
                <a:latin typeface="Times New Roman" panose="02020603050405020304" pitchFamily="18" charset="0"/>
              </a:defRPr>
            </a:lvl7pPr>
            <a:lvl8pPr marL="3484077" indent="-231302" defTabSz="925206" eaLnBrk="0" fontAlgn="base" hangingPunct="0">
              <a:spcBef>
                <a:spcPct val="30000"/>
              </a:spcBef>
              <a:spcAft>
                <a:spcPct val="0"/>
              </a:spcAft>
              <a:defRPr sz="1200">
                <a:solidFill>
                  <a:schemeClr val="tx1"/>
                </a:solidFill>
                <a:latin typeface="Times New Roman" panose="02020603050405020304" pitchFamily="18" charset="0"/>
              </a:defRPr>
            </a:lvl8pPr>
            <a:lvl9pPr marL="3949915" indent="-231302" defTabSz="925206"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A3F5911-479C-42A4-A533-D31C679A6588}" type="slidenum">
              <a:rPr lang="en-US" altLang="en-US" smtClean="0">
                <a:solidFill>
                  <a:prstClr val="black"/>
                </a:solidFill>
              </a:rPr>
              <a:pPr>
                <a:spcBef>
                  <a:spcPct val="0"/>
                </a:spcBef>
              </a:pPr>
              <a:t>20</a:t>
            </a:fld>
            <a:endParaRPr lang="en-US" altLang="en-US">
              <a:solidFill>
                <a:prstClr val="black"/>
              </a:solidFill>
            </a:endParaRPr>
          </a:p>
        </p:txBody>
      </p:sp>
      <p:sp>
        <p:nvSpPr>
          <p:cNvPr id="135171" name="Rectangle 2"/>
          <p:cNvSpPr>
            <a:spLocks noGrp="1" noRot="1" noChangeAspect="1" noChangeArrowheads="1" noTextEdit="1"/>
          </p:cNvSpPr>
          <p:nvPr>
            <p:ph type="sldImg"/>
          </p:nvPr>
        </p:nvSpPr>
        <p:spPr>
          <a:xfrm>
            <a:off x="412750" y="704850"/>
            <a:ext cx="6272213" cy="3527425"/>
          </a:xfrm>
          <a:ln/>
        </p:spPr>
      </p:sp>
      <p:sp>
        <p:nvSpPr>
          <p:cNvPr id="135172" name="Rectangle 3"/>
          <p:cNvSpPr>
            <a:spLocks noGrp="1" noChangeArrowheads="1"/>
          </p:cNvSpPr>
          <p:nvPr>
            <p:ph type="body" idx="1"/>
          </p:nvPr>
        </p:nvSpPr>
        <p:spPr>
          <a:xfrm>
            <a:off x="944458" y="4469051"/>
            <a:ext cx="5210740" cy="423502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28348783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1464" indent="-285179">
              <a:spcBef>
                <a:spcPct val="30000"/>
              </a:spcBef>
              <a:defRPr sz="1200">
                <a:solidFill>
                  <a:schemeClr val="tx1"/>
                </a:solidFill>
                <a:latin typeface="Times New Roman" panose="02020603050405020304" pitchFamily="18" charset="0"/>
              </a:defRPr>
            </a:lvl2pPr>
            <a:lvl3pPr marL="1140714" indent="-228143">
              <a:spcBef>
                <a:spcPct val="30000"/>
              </a:spcBef>
              <a:defRPr sz="1200">
                <a:solidFill>
                  <a:schemeClr val="tx1"/>
                </a:solidFill>
                <a:latin typeface="Times New Roman" panose="02020603050405020304" pitchFamily="18" charset="0"/>
              </a:defRPr>
            </a:lvl3pPr>
            <a:lvl4pPr marL="1597000" indent="-228143">
              <a:spcBef>
                <a:spcPct val="30000"/>
              </a:spcBef>
              <a:defRPr sz="1200">
                <a:solidFill>
                  <a:schemeClr val="tx1"/>
                </a:solidFill>
                <a:latin typeface="Times New Roman" panose="02020603050405020304" pitchFamily="18" charset="0"/>
              </a:defRPr>
            </a:lvl4pPr>
            <a:lvl5pPr marL="2053285" indent="-228143">
              <a:spcBef>
                <a:spcPct val="30000"/>
              </a:spcBef>
              <a:defRPr sz="1200">
                <a:solidFill>
                  <a:schemeClr val="tx1"/>
                </a:solidFill>
                <a:latin typeface="Times New Roman" panose="02020603050405020304" pitchFamily="18" charset="0"/>
              </a:defRPr>
            </a:lvl5pPr>
            <a:lvl6pPr marL="2509571" indent="-228143" eaLnBrk="0" fontAlgn="base" hangingPunct="0">
              <a:spcBef>
                <a:spcPct val="30000"/>
              </a:spcBef>
              <a:spcAft>
                <a:spcPct val="0"/>
              </a:spcAft>
              <a:defRPr sz="1200">
                <a:solidFill>
                  <a:schemeClr val="tx1"/>
                </a:solidFill>
                <a:latin typeface="Times New Roman" panose="02020603050405020304" pitchFamily="18" charset="0"/>
              </a:defRPr>
            </a:lvl6pPr>
            <a:lvl7pPr marL="2965856" indent="-228143" eaLnBrk="0" fontAlgn="base" hangingPunct="0">
              <a:spcBef>
                <a:spcPct val="30000"/>
              </a:spcBef>
              <a:spcAft>
                <a:spcPct val="0"/>
              </a:spcAft>
              <a:defRPr sz="1200">
                <a:solidFill>
                  <a:schemeClr val="tx1"/>
                </a:solidFill>
                <a:latin typeface="Times New Roman" panose="02020603050405020304" pitchFamily="18" charset="0"/>
              </a:defRPr>
            </a:lvl7pPr>
            <a:lvl8pPr marL="3422142" indent="-228143" eaLnBrk="0" fontAlgn="base" hangingPunct="0">
              <a:spcBef>
                <a:spcPct val="30000"/>
              </a:spcBef>
              <a:spcAft>
                <a:spcPct val="0"/>
              </a:spcAft>
              <a:defRPr sz="1200">
                <a:solidFill>
                  <a:schemeClr val="tx1"/>
                </a:solidFill>
                <a:latin typeface="Times New Roman" panose="02020603050405020304" pitchFamily="18" charset="0"/>
              </a:defRPr>
            </a:lvl8pPr>
            <a:lvl9pPr marL="3878428" indent="-228143"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2571">
              <a:spcBef>
                <a:spcPct val="0"/>
              </a:spcBef>
            </a:pPr>
            <a:fld id="{7E8D02F4-01B7-446B-8C9E-0C237A4841CE}" type="slidenum">
              <a:rPr lang="en-US" altLang="en-US"/>
              <a:pPr defTabSz="912571">
                <a:spcBef>
                  <a:spcPct val="0"/>
                </a:spcBef>
              </a:pPr>
              <a:t>21</a:t>
            </a:fld>
            <a:endParaRPr lang="en-US" altLang="en-US"/>
          </a:p>
        </p:txBody>
      </p:sp>
      <p:sp>
        <p:nvSpPr>
          <p:cNvPr id="401411" name="Rectangle 7"/>
          <p:cNvSpPr txBox="1">
            <a:spLocks noGrp="1" noChangeArrowheads="1"/>
          </p:cNvSpPr>
          <p:nvPr/>
        </p:nvSpPr>
        <p:spPr bwMode="auto">
          <a:xfrm>
            <a:off x="3943944" y="8803530"/>
            <a:ext cx="3031610" cy="461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55" tIns="45926" rIns="91855" bIns="45926"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929104E-47EF-4EC8-A73D-F1499EAE936E}" type="slidenum">
              <a:rPr lang="en-US" altLang="en-US"/>
              <a:pPr algn="r" eaLnBrk="1" hangingPunct="1">
                <a:spcBef>
                  <a:spcPct val="0"/>
                </a:spcBef>
              </a:pPr>
              <a:t>21</a:t>
            </a:fld>
            <a:endParaRPr lang="en-US" altLang="en-US"/>
          </a:p>
        </p:txBody>
      </p:sp>
      <p:sp>
        <p:nvSpPr>
          <p:cNvPr id="401412" name="Rectangle 2"/>
          <p:cNvSpPr>
            <a:spLocks noGrp="1" noRot="1" noChangeAspect="1" noChangeArrowheads="1" noTextEdit="1"/>
          </p:cNvSpPr>
          <p:nvPr>
            <p:ph type="sldImg"/>
          </p:nvPr>
        </p:nvSpPr>
        <p:spPr>
          <a:xfrm>
            <a:off x="396875" y="693738"/>
            <a:ext cx="6175375" cy="3475037"/>
          </a:xfrm>
          <a:ln/>
        </p:spPr>
      </p:sp>
      <p:sp>
        <p:nvSpPr>
          <p:cNvPr id="401413" name="Rectangle 3"/>
          <p:cNvSpPr>
            <a:spLocks noGrp="1" noChangeArrowheads="1"/>
          </p:cNvSpPr>
          <p:nvPr>
            <p:ph type="body" idx="1"/>
          </p:nvPr>
        </p:nvSpPr>
        <p:spPr>
          <a:xfrm>
            <a:off x="926590" y="4402557"/>
            <a:ext cx="5116040" cy="417117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855" tIns="45926" rIns="91855" bIns="45926"/>
          <a:lstStyle/>
          <a:p>
            <a:pPr eaLnBrk="1" hangingPunct="1">
              <a:buFontTx/>
              <a:buChar char="•"/>
            </a:pPr>
            <a:endParaRPr lang="en-US" altLang="en-US"/>
          </a:p>
        </p:txBody>
      </p:sp>
    </p:spTree>
    <p:extLst>
      <p:ext uri="{BB962C8B-B14F-4D97-AF65-F5344CB8AC3E}">
        <p14:creationId xmlns:p14="http://schemas.microsoft.com/office/powerpoint/2010/main" val="3971976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22</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34636711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24</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3929409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023">
              <a:spcBef>
                <a:spcPct val="30000"/>
              </a:spcBef>
              <a:defRPr sz="1200">
                <a:solidFill>
                  <a:schemeClr val="tx1"/>
                </a:solidFill>
                <a:latin typeface="Times New Roman" panose="02020603050405020304" pitchFamily="18" charset="0"/>
              </a:defRPr>
            </a:lvl1pPr>
            <a:lvl2pPr marL="746070" indent="-286950" defTabSz="923023">
              <a:spcBef>
                <a:spcPct val="30000"/>
              </a:spcBef>
              <a:defRPr sz="1200">
                <a:solidFill>
                  <a:schemeClr val="tx1"/>
                </a:solidFill>
                <a:latin typeface="Times New Roman" panose="02020603050405020304" pitchFamily="18" charset="0"/>
              </a:defRPr>
            </a:lvl2pPr>
            <a:lvl3pPr marL="1147801" indent="-229560" defTabSz="923023">
              <a:spcBef>
                <a:spcPct val="30000"/>
              </a:spcBef>
              <a:defRPr sz="1200">
                <a:solidFill>
                  <a:schemeClr val="tx1"/>
                </a:solidFill>
                <a:latin typeface="Times New Roman" panose="02020603050405020304" pitchFamily="18" charset="0"/>
              </a:defRPr>
            </a:lvl3pPr>
            <a:lvl4pPr marL="1606921" indent="-229560" defTabSz="923023">
              <a:spcBef>
                <a:spcPct val="30000"/>
              </a:spcBef>
              <a:defRPr sz="1200">
                <a:solidFill>
                  <a:schemeClr val="tx1"/>
                </a:solidFill>
                <a:latin typeface="Times New Roman" panose="02020603050405020304" pitchFamily="18" charset="0"/>
              </a:defRPr>
            </a:lvl4pPr>
            <a:lvl5pPr marL="2066041" indent="-229560" defTabSz="923023">
              <a:spcBef>
                <a:spcPct val="30000"/>
              </a:spcBef>
              <a:defRPr sz="1200">
                <a:solidFill>
                  <a:schemeClr val="tx1"/>
                </a:solidFill>
                <a:latin typeface="Times New Roman" panose="02020603050405020304" pitchFamily="18" charset="0"/>
              </a:defRPr>
            </a:lvl5pPr>
            <a:lvl6pPr marL="2525161" indent="-229560" defTabSz="923023" eaLnBrk="0" fontAlgn="base" hangingPunct="0">
              <a:spcBef>
                <a:spcPct val="30000"/>
              </a:spcBef>
              <a:spcAft>
                <a:spcPct val="0"/>
              </a:spcAft>
              <a:defRPr sz="1200">
                <a:solidFill>
                  <a:schemeClr val="tx1"/>
                </a:solidFill>
                <a:latin typeface="Times New Roman" panose="02020603050405020304" pitchFamily="18" charset="0"/>
              </a:defRPr>
            </a:lvl6pPr>
            <a:lvl7pPr marL="2984282" indent="-229560" defTabSz="923023" eaLnBrk="0" fontAlgn="base" hangingPunct="0">
              <a:spcBef>
                <a:spcPct val="30000"/>
              </a:spcBef>
              <a:spcAft>
                <a:spcPct val="0"/>
              </a:spcAft>
              <a:defRPr sz="1200">
                <a:solidFill>
                  <a:schemeClr val="tx1"/>
                </a:solidFill>
                <a:latin typeface="Times New Roman" panose="02020603050405020304" pitchFamily="18" charset="0"/>
              </a:defRPr>
            </a:lvl7pPr>
            <a:lvl8pPr marL="3443402" indent="-229560" defTabSz="923023" eaLnBrk="0" fontAlgn="base" hangingPunct="0">
              <a:spcBef>
                <a:spcPct val="30000"/>
              </a:spcBef>
              <a:spcAft>
                <a:spcPct val="0"/>
              </a:spcAft>
              <a:defRPr sz="1200">
                <a:solidFill>
                  <a:schemeClr val="tx1"/>
                </a:solidFill>
                <a:latin typeface="Times New Roman" panose="02020603050405020304" pitchFamily="18" charset="0"/>
              </a:defRPr>
            </a:lvl8pPr>
            <a:lvl9pPr marL="3902522" indent="-229560" defTabSz="92302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354E32-63CE-4301-9107-DDB793B25C9F}" type="slidenum">
              <a:rPr lang="en-US" altLang="en-US" smtClean="0">
                <a:solidFill>
                  <a:prstClr val="black"/>
                </a:solidFill>
              </a:rPr>
              <a:pPr>
                <a:spcBef>
                  <a:spcPct val="0"/>
                </a:spcBef>
              </a:pPr>
              <a:t>25</a:t>
            </a:fld>
            <a:endParaRPr lang="en-US" altLang="en-US">
              <a:solidFill>
                <a:prstClr val="black"/>
              </a:solidFill>
            </a:endParaRPr>
          </a:p>
        </p:txBody>
      </p:sp>
    </p:spTree>
    <p:extLst>
      <p:ext uri="{BB962C8B-B14F-4D97-AF65-F5344CB8AC3E}">
        <p14:creationId xmlns:p14="http://schemas.microsoft.com/office/powerpoint/2010/main" val="2466760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8431">
              <a:spcBef>
                <a:spcPct val="30000"/>
              </a:spcBef>
              <a:defRPr sz="1200">
                <a:solidFill>
                  <a:schemeClr val="tx1"/>
                </a:solidFill>
                <a:latin typeface="Times New Roman" panose="02020603050405020304" pitchFamily="18" charset="0"/>
              </a:defRPr>
            </a:lvl1pPr>
            <a:lvl2pPr marL="774690" indent="-297958" defTabSz="958431">
              <a:spcBef>
                <a:spcPct val="30000"/>
              </a:spcBef>
              <a:defRPr sz="1200">
                <a:solidFill>
                  <a:schemeClr val="tx1"/>
                </a:solidFill>
                <a:latin typeface="Times New Roman" panose="02020603050405020304" pitchFamily="18" charset="0"/>
              </a:defRPr>
            </a:lvl2pPr>
            <a:lvl3pPr marL="1191832" indent="-238367" defTabSz="958431">
              <a:spcBef>
                <a:spcPct val="30000"/>
              </a:spcBef>
              <a:defRPr sz="1200">
                <a:solidFill>
                  <a:schemeClr val="tx1"/>
                </a:solidFill>
                <a:latin typeface="Times New Roman" panose="02020603050405020304" pitchFamily="18" charset="0"/>
              </a:defRPr>
            </a:lvl3pPr>
            <a:lvl4pPr marL="1668564" indent="-238367" defTabSz="958431">
              <a:spcBef>
                <a:spcPct val="30000"/>
              </a:spcBef>
              <a:defRPr sz="1200">
                <a:solidFill>
                  <a:schemeClr val="tx1"/>
                </a:solidFill>
                <a:latin typeface="Times New Roman" panose="02020603050405020304" pitchFamily="18" charset="0"/>
              </a:defRPr>
            </a:lvl4pPr>
            <a:lvl5pPr marL="2145297" indent="-238367" defTabSz="958431">
              <a:spcBef>
                <a:spcPct val="30000"/>
              </a:spcBef>
              <a:defRPr sz="1200">
                <a:solidFill>
                  <a:schemeClr val="tx1"/>
                </a:solidFill>
                <a:latin typeface="Times New Roman" panose="02020603050405020304" pitchFamily="18" charset="0"/>
              </a:defRPr>
            </a:lvl5pPr>
            <a:lvl6pPr marL="2622029" indent="-238367" defTabSz="958431" eaLnBrk="0" fontAlgn="base" hangingPunct="0">
              <a:spcBef>
                <a:spcPct val="30000"/>
              </a:spcBef>
              <a:spcAft>
                <a:spcPct val="0"/>
              </a:spcAft>
              <a:defRPr sz="1200">
                <a:solidFill>
                  <a:schemeClr val="tx1"/>
                </a:solidFill>
                <a:latin typeface="Times New Roman" panose="02020603050405020304" pitchFamily="18" charset="0"/>
              </a:defRPr>
            </a:lvl6pPr>
            <a:lvl7pPr marL="3098762" indent="-238367" defTabSz="958431" eaLnBrk="0" fontAlgn="base" hangingPunct="0">
              <a:spcBef>
                <a:spcPct val="30000"/>
              </a:spcBef>
              <a:spcAft>
                <a:spcPct val="0"/>
              </a:spcAft>
              <a:defRPr sz="1200">
                <a:solidFill>
                  <a:schemeClr val="tx1"/>
                </a:solidFill>
                <a:latin typeface="Times New Roman" panose="02020603050405020304" pitchFamily="18" charset="0"/>
              </a:defRPr>
            </a:lvl7pPr>
            <a:lvl8pPr marL="3575495" indent="-238367" defTabSz="958431" eaLnBrk="0" fontAlgn="base" hangingPunct="0">
              <a:spcBef>
                <a:spcPct val="30000"/>
              </a:spcBef>
              <a:spcAft>
                <a:spcPct val="0"/>
              </a:spcAft>
              <a:defRPr sz="1200">
                <a:solidFill>
                  <a:schemeClr val="tx1"/>
                </a:solidFill>
                <a:latin typeface="Times New Roman" panose="02020603050405020304" pitchFamily="18" charset="0"/>
              </a:defRPr>
            </a:lvl8pPr>
            <a:lvl9pPr marL="4052227" indent="-238367" defTabSz="958431"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defRPr/>
            </a:pPr>
            <a:fld id="{C8EB677B-A132-48DF-9E4A-ED2391D61DE4}" type="slidenum">
              <a:rPr lang="en-US" altLang="en-US">
                <a:solidFill>
                  <a:prstClr val="black"/>
                </a:solidFill>
              </a:rPr>
              <a:pPr>
                <a:spcBef>
                  <a:spcPct val="0"/>
                </a:spcBef>
                <a:defRPr/>
              </a:pPr>
              <a:t>26</a:t>
            </a:fld>
            <a:endParaRPr lang="en-US" altLang="en-US">
              <a:solidFill>
                <a:prstClr val="black"/>
              </a:solidFill>
            </a:endParaRPr>
          </a:p>
        </p:txBody>
      </p:sp>
    </p:spTree>
    <p:extLst>
      <p:ext uri="{BB962C8B-B14F-4D97-AF65-F5344CB8AC3E}">
        <p14:creationId xmlns:p14="http://schemas.microsoft.com/office/powerpoint/2010/main" val="2097743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023">
              <a:spcBef>
                <a:spcPct val="30000"/>
              </a:spcBef>
              <a:defRPr sz="1200">
                <a:solidFill>
                  <a:schemeClr val="tx1"/>
                </a:solidFill>
                <a:latin typeface="Times New Roman" panose="02020603050405020304" pitchFamily="18" charset="0"/>
              </a:defRPr>
            </a:lvl1pPr>
            <a:lvl2pPr marL="746070" indent="-286950" defTabSz="923023">
              <a:spcBef>
                <a:spcPct val="30000"/>
              </a:spcBef>
              <a:defRPr sz="1200">
                <a:solidFill>
                  <a:schemeClr val="tx1"/>
                </a:solidFill>
                <a:latin typeface="Times New Roman" panose="02020603050405020304" pitchFamily="18" charset="0"/>
              </a:defRPr>
            </a:lvl2pPr>
            <a:lvl3pPr marL="1147801" indent="-229560" defTabSz="923023">
              <a:spcBef>
                <a:spcPct val="30000"/>
              </a:spcBef>
              <a:defRPr sz="1200">
                <a:solidFill>
                  <a:schemeClr val="tx1"/>
                </a:solidFill>
                <a:latin typeface="Times New Roman" panose="02020603050405020304" pitchFamily="18" charset="0"/>
              </a:defRPr>
            </a:lvl3pPr>
            <a:lvl4pPr marL="1606921" indent="-229560" defTabSz="923023">
              <a:spcBef>
                <a:spcPct val="30000"/>
              </a:spcBef>
              <a:defRPr sz="1200">
                <a:solidFill>
                  <a:schemeClr val="tx1"/>
                </a:solidFill>
                <a:latin typeface="Times New Roman" panose="02020603050405020304" pitchFamily="18" charset="0"/>
              </a:defRPr>
            </a:lvl4pPr>
            <a:lvl5pPr marL="2066041" indent="-229560" defTabSz="923023">
              <a:spcBef>
                <a:spcPct val="30000"/>
              </a:spcBef>
              <a:defRPr sz="1200">
                <a:solidFill>
                  <a:schemeClr val="tx1"/>
                </a:solidFill>
                <a:latin typeface="Times New Roman" panose="02020603050405020304" pitchFamily="18" charset="0"/>
              </a:defRPr>
            </a:lvl5pPr>
            <a:lvl6pPr marL="2525161" indent="-229560" defTabSz="923023" eaLnBrk="0" fontAlgn="base" hangingPunct="0">
              <a:spcBef>
                <a:spcPct val="30000"/>
              </a:spcBef>
              <a:spcAft>
                <a:spcPct val="0"/>
              </a:spcAft>
              <a:defRPr sz="1200">
                <a:solidFill>
                  <a:schemeClr val="tx1"/>
                </a:solidFill>
                <a:latin typeface="Times New Roman" panose="02020603050405020304" pitchFamily="18" charset="0"/>
              </a:defRPr>
            </a:lvl6pPr>
            <a:lvl7pPr marL="2984282" indent="-229560" defTabSz="923023" eaLnBrk="0" fontAlgn="base" hangingPunct="0">
              <a:spcBef>
                <a:spcPct val="30000"/>
              </a:spcBef>
              <a:spcAft>
                <a:spcPct val="0"/>
              </a:spcAft>
              <a:defRPr sz="1200">
                <a:solidFill>
                  <a:schemeClr val="tx1"/>
                </a:solidFill>
                <a:latin typeface="Times New Roman" panose="02020603050405020304" pitchFamily="18" charset="0"/>
              </a:defRPr>
            </a:lvl7pPr>
            <a:lvl8pPr marL="3443402" indent="-229560" defTabSz="923023" eaLnBrk="0" fontAlgn="base" hangingPunct="0">
              <a:spcBef>
                <a:spcPct val="30000"/>
              </a:spcBef>
              <a:spcAft>
                <a:spcPct val="0"/>
              </a:spcAft>
              <a:defRPr sz="1200">
                <a:solidFill>
                  <a:schemeClr val="tx1"/>
                </a:solidFill>
                <a:latin typeface="Times New Roman" panose="02020603050405020304" pitchFamily="18" charset="0"/>
              </a:defRPr>
            </a:lvl8pPr>
            <a:lvl9pPr marL="3902522" indent="-229560" defTabSz="923023"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9354E32-63CE-4301-9107-DDB793B25C9F}" type="slidenum">
              <a:rPr lang="en-US" altLang="en-US" smtClean="0">
                <a:solidFill>
                  <a:prstClr val="black"/>
                </a:solidFill>
              </a:rPr>
              <a:pPr>
                <a:spcBef>
                  <a:spcPct val="0"/>
                </a:spcBef>
              </a:pPr>
              <a:t>27</a:t>
            </a:fld>
            <a:endParaRPr lang="en-US" altLang="en-US">
              <a:solidFill>
                <a:prstClr val="black"/>
              </a:solidFill>
            </a:endParaRPr>
          </a:p>
        </p:txBody>
      </p:sp>
    </p:spTree>
    <p:extLst>
      <p:ext uri="{BB962C8B-B14F-4D97-AF65-F5344CB8AC3E}">
        <p14:creationId xmlns:p14="http://schemas.microsoft.com/office/powerpoint/2010/main" val="1920934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a:ln/>
        </p:spPr>
      </p:sp>
      <p:sp>
        <p:nvSpPr>
          <p:cNvPr id="972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972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0603">
              <a:spcBef>
                <a:spcPct val="30000"/>
              </a:spcBef>
              <a:defRPr sz="1200">
                <a:solidFill>
                  <a:schemeClr val="tx1"/>
                </a:solidFill>
                <a:latin typeface="Times New Roman" panose="02020603050405020304" pitchFamily="18" charset="0"/>
              </a:defRPr>
            </a:lvl1pPr>
            <a:lvl2pPr marL="819692" indent="-315266" defTabSz="1010603">
              <a:spcBef>
                <a:spcPct val="30000"/>
              </a:spcBef>
              <a:defRPr sz="1200">
                <a:solidFill>
                  <a:schemeClr val="tx1"/>
                </a:solidFill>
                <a:latin typeface="Times New Roman" panose="02020603050405020304" pitchFamily="18" charset="0"/>
              </a:defRPr>
            </a:lvl2pPr>
            <a:lvl3pPr marL="1261065" indent="-252214" defTabSz="1010603">
              <a:spcBef>
                <a:spcPct val="30000"/>
              </a:spcBef>
              <a:defRPr sz="1200">
                <a:solidFill>
                  <a:schemeClr val="tx1"/>
                </a:solidFill>
                <a:latin typeface="Times New Roman" panose="02020603050405020304" pitchFamily="18" charset="0"/>
              </a:defRPr>
            </a:lvl3pPr>
            <a:lvl4pPr marL="1765491" indent="-252214" defTabSz="1010603">
              <a:spcBef>
                <a:spcPct val="30000"/>
              </a:spcBef>
              <a:defRPr sz="1200">
                <a:solidFill>
                  <a:schemeClr val="tx1"/>
                </a:solidFill>
                <a:latin typeface="Times New Roman" panose="02020603050405020304" pitchFamily="18" charset="0"/>
              </a:defRPr>
            </a:lvl4pPr>
            <a:lvl5pPr marL="2269917" indent="-252214" defTabSz="1010603">
              <a:spcBef>
                <a:spcPct val="30000"/>
              </a:spcBef>
              <a:defRPr sz="1200">
                <a:solidFill>
                  <a:schemeClr val="tx1"/>
                </a:solidFill>
                <a:latin typeface="Times New Roman" panose="02020603050405020304" pitchFamily="18" charset="0"/>
              </a:defRPr>
            </a:lvl5pPr>
            <a:lvl6pPr marL="2774343" indent="-252214" defTabSz="1010603" eaLnBrk="0" fontAlgn="base" hangingPunct="0">
              <a:spcBef>
                <a:spcPct val="30000"/>
              </a:spcBef>
              <a:spcAft>
                <a:spcPct val="0"/>
              </a:spcAft>
              <a:defRPr sz="1200">
                <a:solidFill>
                  <a:schemeClr val="tx1"/>
                </a:solidFill>
                <a:latin typeface="Times New Roman" panose="02020603050405020304" pitchFamily="18" charset="0"/>
              </a:defRPr>
            </a:lvl6pPr>
            <a:lvl7pPr marL="3278768" indent="-252214" defTabSz="1010603" eaLnBrk="0" fontAlgn="base" hangingPunct="0">
              <a:spcBef>
                <a:spcPct val="30000"/>
              </a:spcBef>
              <a:spcAft>
                <a:spcPct val="0"/>
              </a:spcAft>
              <a:defRPr sz="1200">
                <a:solidFill>
                  <a:schemeClr val="tx1"/>
                </a:solidFill>
                <a:latin typeface="Times New Roman" panose="02020603050405020304" pitchFamily="18" charset="0"/>
              </a:defRPr>
            </a:lvl7pPr>
            <a:lvl8pPr marL="3783194" indent="-252214" defTabSz="1010603" eaLnBrk="0" fontAlgn="base" hangingPunct="0">
              <a:spcBef>
                <a:spcPct val="30000"/>
              </a:spcBef>
              <a:spcAft>
                <a:spcPct val="0"/>
              </a:spcAft>
              <a:defRPr sz="1200">
                <a:solidFill>
                  <a:schemeClr val="tx1"/>
                </a:solidFill>
                <a:latin typeface="Times New Roman" panose="02020603050405020304" pitchFamily="18" charset="0"/>
              </a:defRPr>
            </a:lvl8pPr>
            <a:lvl9pPr marL="4287620" indent="-252214" defTabSz="1010603" eaLnBrk="0" fontAlgn="base" hangingPunct="0">
              <a:spcBef>
                <a:spcPct val="30000"/>
              </a:spcBef>
              <a:spcAft>
                <a:spcPct val="0"/>
              </a:spcAft>
              <a:defRPr sz="1200">
                <a:solidFill>
                  <a:schemeClr val="tx1"/>
                </a:solidFill>
                <a:latin typeface="Times New Roman" panose="02020603050405020304" pitchFamily="18" charset="0"/>
              </a:defRPr>
            </a:lvl9pPr>
          </a:lstStyle>
          <a:p>
            <a:pPr marL="0" marR="0" lvl="0" indent="0" defTabSz="1010603" eaLnBrk="1" fontAlgn="auto" latinLnBrk="0" hangingPunct="1">
              <a:lnSpc>
                <a:spcPct val="100000"/>
              </a:lnSpc>
              <a:spcBef>
                <a:spcPct val="0"/>
              </a:spcBef>
              <a:spcAft>
                <a:spcPts val="0"/>
              </a:spcAft>
              <a:buClrTx/>
              <a:buSzTx/>
              <a:buFontTx/>
              <a:buNone/>
              <a:tabLst/>
              <a:defRPr/>
            </a:pPr>
            <a:fld id="{2963BDE6-9B6D-47BC-9373-E5DB053BEABF}" type="slidenum">
              <a:rPr kumimoji="0" lang="en-US" altLang="en-US" sz="1200" b="0" i="0" u="none" strike="noStrike" kern="0" cap="none" spc="0" normalizeH="0" baseline="0" noProof="0">
                <a:ln>
                  <a:noFill/>
                </a:ln>
                <a:solidFill>
                  <a:prstClr val="black"/>
                </a:solidFill>
                <a:effectLst/>
                <a:uLnTx/>
                <a:uFillTx/>
                <a:latin typeface="Times New Roman" panose="02020603050405020304" pitchFamily="18" charset="0"/>
              </a:rPr>
              <a:pPr marL="0" marR="0" lvl="0" indent="0" defTabSz="1010603" eaLnBrk="1" fontAlgn="auto" latinLnBrk="0" hangingPunct="1">
                <a:lnSpc>
                  <a:spcPct val="100000"/>
                </a:lnSpc>
                <a:spcBef>
                  <a:spcPct val="0"/>
                </a:spcBef>
                <a:spcAft>
                  <a:spcPts val="0"/>
                </a:spcAft>
                <a:buClrTx/>
                <a:buSzTx/>
                <a:buFontTx/>
                <a:buNone/>
                <a:tabLst/>
                <a:defRPr/>
              </a:pPr>
              <a:t>28</a:t>
            </a:fld>
            <a:endParaRPr kumimoji="0" lang="en-US" altLang="en-US" sz="1200" b="0" i="0" u="none" strike="noStrike" kern="0" cap="none" spc="0" normalizeH="0" baseline="0" noProof="0">
              <a:ln>
                <a:noFill/>
              </a:ln>
              <a:solidFill>
                <a:prstClr val="black"/>
              </a:solidFill>
              <a:effectLst/>
              <a:uLnTx/>
              <a:uFillTx/>
              <a:latin typeface="Times New Roman" panose="02020603050405020304" pitchFamily="18" charset="0"/>
            </a:endParaRPr>
          </a:p>
        </p:txBody>
      </p:sp>
    </p:spTree>
    <p:extLst>
      <p:ext uri="{BB962C8B-B14F-4D97-AF65-F5344CB8AC3E}">
        <p14:creationId xmlns:p14="http://schemas.microsoft.com/office/powerpoint/2010/main" val="35219472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29</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dirty="0"/>
          </a:p>
        </p:txBody>
      </p:sp>
    </p:spTree>
    <p:extLst>
      <p:ext uri="{BB962C8B-B14F-4D97-AF65-F5344CB8AC3E}">
        <p14:creationId xmlns:p14="http://schemas.microsoft.com/office/powerpoint/2010/main" val="3600141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30</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2165569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31</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20315858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32</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2038010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33</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2157360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34</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1414448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35</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3553183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36</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22504278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538" indent="-285750">
              <a:spcBef>
                <a:spcPct val="30000"/>
              </a:spcBef>
              <a:defRPr sz="1200">
                <a:solidFill>
                  <a:schemeClr val="tx1"/>
                </a:solidFill>
                <a:latin typeface="Times New Roman" panose="02020603050405020304" pitchFamily="18" charset="0"/>
              </a:defRPr>
            </a:lvl2pPr>
            <a:lvl3pPr marL="1144588" indent="-228600">
              <a:spcBef>
                <a:spcPct val="30000"/>
              </a:spcBef>
              <a:defRPr sz="1200">
                <a:solidFill>
                  <a:schemeClr val="tx1"/>
                </a:solidFill>
                <a:latin typeface="Times New Roman" panose="02020603050405020304" pitchFamily="18" charset="0"/>
              </a:defRPr>
            </a:lvl3pPr>
            <a:lvl4pPr marL="1603375" indent="-228600">
              <a:spcBef>
                <a:spcPct val="30000"/>
              </a:spcBef>
              <a:defRPr sz="1200">
                <a:solidFill>
                  <a:schemeClr val="tx1"/>
                </a:solidFill>
                <a:latin typeface="Times New Roman" panose="02020603050405020304" pitchFamily="18" charset="0"/>
              </a:defRPr>
            </a:lvl4pPr>
            <a:lvl5pPr marL="2060575" indent="-228600">
              <a:spcBef>
                <a:spcPct val="30000"/>
              </a:spcBef>
              <a:defRPr sz="1200">
                <a:solidFill>
                  <a:schemeClr val="tx1"/>
                </a:solidFill>
                <a:latin typeface="Times New Roman" panose="02020603050405020304" pitchFamily="18" charset="0"/>
              </a:defRPr>
            </a:lvl5pPr>
            <a:lvl6pPr marL="2517775"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4975"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32175"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9375"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400">
              <a:spcBef>
                <a:spcPct val="0"/>
              </a:spcBef>
            </a:pPr>
            <a:fld id="{1B7B3D39-27B4-42C9-8898-2E96E271A989}" type="slidenum">
              <a:rPr lang="en-US" altLang="en-US" smtClean="0"/>
              <a:pPr defTabSz="914400">
                <a:spcBef>
                  <a:spcPct val="0"/>
                </a:spcBef>
              </a:pPr>
              <a:t>37</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3"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18234730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38</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39190735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39</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112371632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40</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41303643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41</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25209922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42</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27071738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43</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36040328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44</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11381164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45</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21080565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46</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35238707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978">
              <a:defRPr>
                <a:solidFill>
                  <a:schemeClr val="tx1"/>
                </a:solidFill>
                <a:latin typeface="Times New Roman" panose="02020603050405020304" pitchFamily="18" charset="0"/>
              </a:defRPr>
            </a:lvl1pPr>
            <a:lvl2pPr marL="749591" indent="-288304" defTabSz="928978">
              <a:defRPr>
                <a:solidFill>
                  <a:schemeClr val="tx1"/>
                </a:solidFill>
                <a:latin typeface="Times New Roman" panose="02020603050405020304" pitchFamily="18" charset="0"/>
              </a:defRPr>
            </a:lvl2pPr>
            <a:lvl3pPr marL="1153218" indent="-230643" defTabSz="928978">
              <a:defRPr>
                <a:solidFill>
                  <a:schemeClr val="tx1"/>
                </a:solidFill>
                <a:latin typeface="Times New Roman" panose="02020603050405020304" pitchFamily="18" charset="0"/>
              </a:defRPr>
            </a:lvl3pPr>
            <a:lvl4pPr marL="1614503" indent="-230643" defTabSz="928978">
              <a:defRPr>
                <a:solidFill>
                  <a:schemeClr val="tx1"/>
                </a:solidFill>
                <a:latin typeface="Times New Roman" panose="02020603050405020304" pitchFamily="18" charset="0"/>
              </a:defRPr>
            </a:lvl4pPr>
            <a:lvl5pPr marL="2075791" indent="-230643" defTabSz="928978">
              <a:defRPr>
                <a:solidFill>
                  <a:schemeClr val="tx1"/>
                </a:solidFill>
                <a:latin typeface="Times New Roman" panose="02020603050405020304" pitchFamily="18" charset="0"/>
              </a:defRPr>
            </a:lvl5pPr>
            <a:lvl6pPr marL="2537077" indent="-230643" defTabSz="928978" eaLnBrk="0" fontAlgn="base" hangingPunct="0">
              <a:spcBef>
                <a:spcPct val="0"/>
              </a:spcBef>
              <a:spcAft>
                <a:spcPct val="0"/>
              </a:spcAft>
              <a:defRPr>
                <a:solidFill>
                  <a:schemeClr val="tx1"/>
                </a:solidFill>
                <a:latin typeface="Times New Roman" panose="02020603050405020304" pitchFamily="18" charset="0"/>
              </a:defRPr>
            </a:lvl6pPr>
            <a:lvl7pPr marL="2998363" indent="-230643" defTabSz="928978" eaLnBrk="0" fontAlgn="base" hangingPunct="0">
              <a:spcBef>
                <a:spcPct val="0"/>
              </a:spcBef>
              <a:spcAft>
                <a:spcPct val="0"/>
              </a:spcAft>
              <a:defRPr>
                <a:solidFill>
                  <a:schemeClr val="tx1"/>
                </a:solidFill>
                <a:latin typeface="Times New Roman" panose="02020603050405020304" pitchFamily="18" charset="0"/>
              </a:defRPr>
            </a:lvl7pPr>
            <a:lvl8pPr marL="3459653" indent="-230643" defTabSz="928978" eaLnBrk="0" fontAlgn="base" hangingPunct="0">
              <a:spcBef>
                <a:spcPct val="0"/>
              </a:spcBef>
              <a:spcAft>
                <a:spcPct val="0"/>
              </a:spcAft>
              <a:defRPr>
                <a:solidFill>
                  <a:schemeClr val="tx1"/>
                </a:solidFill>
                <a:latin typeface="Times New Roman" panose="02020603050405020304" pitchFamily="18" charset="0"/>
              </a:defRPr>
            </a:lvl8pPr>
            <a:lvl9pPr marL="3920938" indent="-230643" defTabSz="928978" eaLnBrk="0" fontAlgn="base" hangingPunct="0">
              <a:spcBef>
                <a:spcPct val="0"/>
              </a:spcBef>
              <a:spcAft>
                <a:spcPct val="0"/>
              </a:spcAft>
              <a:defRPr>
                <a:solidFill>
                  <a:schemeClr val="tx1"/>
                </a:solidFill>
                <a:latin typeface="Times New Roman" panose="02020603050405020304" pitchFamily="18" charset="0"/>
              </a:defRPr>
            </a:lvl9pPr>
          </a:lstStyle>
          <a:p>
            <a:fld id="{B03AA13F-9034-420A-8BEC-0DF75CBAD510}" type="slidenum">
              <a:rPr lang="en-US" altLang="en-US" smtClean="0"/>
              <a:pPr/>
              <a:t>47</a:t>
            </a:fld>
            <a:endParaRPr lang="en-US" altLang="en-US"/>
          </a:p>
        </p:txBody>
      </p:sp>
    </p:spTree>
    <p:extLst>
      <p:ext uri="{BB962C8B-B14F-4D97-AF65-F5344CB8AC3E}">
        <p14:creationId xmlns:p14="http://schemas.microsoft.com/office/powerpoint/2010/main" val="23623567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700">
                <a:solidFill>
                  <a:schemeClr val="tx1"/>
                </a:solidFill>
                <a:latin typeface="Times New Roman" pitchFamily="18" charset="0"/>
              </a:defRPr>
            </a:lvl1pPr>
            <a:lvl2pPr marL="760245" indent="-292402" eaLnBrk="0" hangingPunct="0">
              <a:defRPr sz="3700">
                <a:solidFill>
                  <a:schemeClr val="tx1"/>
                </a:solidFill>
                <a:latin typeface="Times New Roman" pitchFamily="18" charset="0"/>
              </a:defRPr>
            </a:lvl2pPr>
            <a:lvl3pPr marL="1169609" indent="-233922" eaLnBrk="0" hangingPunct="0">
              <a:defRPr sz="3700">
                <a:solidFill>
                  <a:schemeClr val="tx1"/>
                </a:solidFill>
                <a:latin typeface="Times New Roman" pitchFamily="18" charset="0"/>
              </a:defRPr>
            </a:lvl3pPr>
            <a:lvl4pPr marL="1637452" indent="-233922" eaLnBrk="0" hangingPunct="0">
              <a:defRPr sz="3700">
                <a:solidFill>
                  <a:schemeClr val="tx1"/>
                </a:solidFill>
                <a:latin typeface="Times New Roman" pitchFamily="18" charset="0"/>
              </a:defRPr>
            </a:lvl4pPr>
            <a:lvl5pPr marL="2105296" indent="-233922" eaLnBrk="0" hangingPunct="0">
              <a:defRPr sz="3700">
                <a:solidFill>
                  <a:schemeClr val="tx1"/>
                </a:solidFill>
                <a:latin typeface="Times New Roman" pitchFamily="18" charset="0"/>
              </a:defRPr>
            </a:lvl5pPr>
            <a:lvl6pPr marL="2573139" indent="-233922" eaLnBrk="0" fontAlgn="base" hangingPunct="0">
              <a:spcBef>
                <a:spcPct val="0"/>
              </a:spcBef>
              <a:spcAft>
                <a:spcPct val="0"/>
              </a:spcAft>
              <a:defRPr sz="3700">
                <a:solidFill>
                  <a:schemeClr val="tx1"/>
                </a:solidFill>
                <a:latin typeface="Times New Roman" pitchFamily="18" charset="0"/>
              </a:defRPr>
            </a:lvl6pPr>
            <a:lvl7pPr marL="3040983" indent="-233922" eaLnBrk="0" fontAlgn="base" hangingPunct="0">
              <a:spcBef>
                <a:spcPct val="0"/>
              </a:spcBef>
              <a:spcAft>
                <a:spcPct val="0"/>
              </a:spcAft>
              <a:defRPr sz="3700">
                <a:solidFill>
                  <a:schemeClr val="tx1"/>
                </a:solidFill>
                <a:latin typeface="Times New Roman" pitchFamily="18" charset="0"/>
              </a:defRPr>
            </a:lvl7pPr>
            <a:lvl8pPr marL="3508827" indent="-233922" eaLnBrk="0" fontAlgn="base" hangingPunct="0">
              <a:spcBef>
                <a:spcPct val="0"/>
              </a:spcBef>
              <a:spcAft>
                <a:spcPct val="0"/>
              </a:spcAft>
              <a:defRPr sz="3700">
                <a:solidFill>
                  <a:schemeClr val="tx1"/>
                </a:solidFill>
                <a:latin typeface="Times New Roman" pitchFamily="18" charset="0"/>
              </a:defRPr>
            </a:lvl8pPr>
            <a:lvl9pPr marL="3976670" indent="-233922" eaLnBrk="0" fontAlgn="base" hangingPunct="0">
              <a:spcBef>
                <a:spcPct val="0"/>
              </a:spcBef>
              <a:spcAft>
                <a:spcPct val="0"/>
              </a:spcAft>
              <a:defRPr sz="3700">
                <a:solidFill>
                  <a:schemeClr val="tx1"/>
                </a:solidFill>
                <a:latin typeface="Times New Roman" pitchFamily="18" charset="0"/>
              </a:defRPr>
            </a:lvl9pPr>
          </a:lstStyle>
          <a:p>
            <a:pPr marL="0" marR="0" lvl="0" indent="0" algn="r" defTabSz="931774" rtl="0" eaLnBrk="1" fontAlgn="auto" latinLnBrk="0" hangingPunct="1">
              <a:lnSpc>
                <a:spcPct val="100000"/>
              </a:lnSpc>
              <a:spcBef>
                <a:spcPts val="0"/>
              </a:spcBef>
              <a:spcAft>
                <a:spcPts val="0"/>
              </a:spcAft>
              <a:buClrTx/>
              <a:buSzTx/>
              <a:buFontTx/>
              <a:buNone/>
              <a:tabLst/>
              <a:defRPr/>
            </a:pPr>
            <a:fld id="{44AA86FF-802C-432D-89BC-A4F70A11432B}" type="slidenum">
              <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479235" name="Slide Image Placeholder 1"/>
          <p:cNvSpPr>
            <a:spLocks noGrp="1" noRot="1" noChangeAspect="1" noTextEdit="1"/>
          </p:cNvSpPr>
          <p:nvPr>
            <p:ph type="sldImg"/>
          </p:nvPr>
        </p:nvSpPr>
        <p:spPr>
          <a:ln/>
        </p:spPr>
      </p:sp>
      <p:sp>
        <p:nvSpPr>
          <p:cNvPr id="47923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479237" name="Slide Number Placeholder 3"/>
          <p:cNvSpPr txBox="1">
            <a:spLocks noGrp="1"/>
          </p:cNvSpPr>
          <p:nvPr/>
        </p:nvSpPr>
        <p:spPr bwMode="auto">
          <a:xfrm>
            <a:off x="4063269" y="8995109"/>
            <a:ext cx="3125591" cy="469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2" tIns="46517" rIns="93032" bIns="46517" anchor="b"/>
          <a:lstStyle>
            <a:lvl1pPr defTabSz="906463" eaLnBrk="0" hangingPunct="0">
              <a:defRPr sz="3600">
                <a:solidFill>
                  <a:schemeClr val="tx1"/>
                </a:solidFill>
                <a:latin typeface="Times New Roman" pitchFamily="18" charset="0"/>
              </a:defRPr>
            </a:lvl1pPr>
            <a:lvl2pPr marL="742950" indent="-285750" defTabSz="906463" eaLnBrk="0" hangingPunct="0">
              <a:defRPr sz="3600">
                <a:solidFill>
                  <a:schemeClr val="tx1"/>
                </a:solidFill>
                <a:latin typeface="Times New Roman" pitchFamily="18" charset="0"/>
              </a:defRPr>
            </a:lvl2pPr>
            <a:lvl3pPr marL="1143000" indent="-228600" defTabSz="906463" eaLnBrk="0" hangingPunct="0">
              <a:defRPr sz="3600">
                <a:solidFill>
                  <a:schemeClr val="tx1"/>
                </a:solidFill>
                <a:latin typeface="Times New Roman" pitchFamily="18" charset="0"/>
              </a:defRPr>
            </a:lvl3pPr>
            <a:lvl4pPr marL="1600200" indent="-228600" defTabSz="906463" eaLnBrk="0" hangingPunct="0">
              <a:defRPr sz="3600">
                <a:solidFill>
                  <a:schemeClr val="tx1"/>
                </a:solidFill>
                <a:latin typeface="Times New Roman" pitchFamily="18" charset="0"/>
              </a:defRPr>
            </a:lvl4pPr>
            <a:lvl5pPr marL="2057400" indent="-228600" defTabSz="906463" eaLnBrk="0" hangingPunct="0">
              <a:defRPr sz="3600">
                <a:solidFill>
                  <a:schemeClr val="tx1"/>
                </a:solidFill>
                <a:latin typeface="Times New Roman" pitchFamily="18" charset="0"/>
              </a:defRPr>
            </a:lvl5pPr>
            <a:lvl6pPr marL="2514600" indent="-228600" defTabSz="906463" eaLnBrk="0" fontAlgn="base" hangingPunct="0">
              <a:spcBef>
                <a:spcPct val="0"/>
              </a:spcBef>
              <a:spcAft>
                <a:spcPct val="0"/>
              </a:spcAft>
              <a:defRPr sz="3600">
                <a:solidFill>
                  <a:schemeClr val="tx1"/>
                </a:solidFill>
                <a:latin typeface="Times New Roman" pitchFamily="18" charset="0"/>
              </a:defRPr>
            </a:lvl6pPr>
            <a:lvl7pPr marL="2971800" indent="-228600" defTabSz="906463" eaLnBrk="0" fontAlgn="base" hangingPunct="0">
              <a:spcBef>
                <a:spcPct val="0"/>
              </a:spcBef>
              <a:spcAft>
                <a:spcPct val="0"/>
              </a:spcAft>
              <a:defRPr sz="3600">
                <a:solidFill>
                  <a:schemeClr val="tx1"/>
                </a:solidFill>
                <a:latin typeface="Times New Roman" pitchFamily="18" charset="0"/>
              </a:defRPr>
            </a:lvl7pPr>
            <a:lvl8pPr marL="3429000" indent="-228600" defTabSz="906463" eaLnBrk="0" fontAlgn="base" hangingPunct="0">
              <a:spcBef>
                <a:spcPct val="0"/>
              </a:spcBef>
              <a:spcAft>
                <a:spcPct val="0"/>
              </a:spcAft>
              <a:defRPr sz="3600">
                <a:solidFill>
                  <a:schemeClr val="tx1"/>
                </a:solidFill>
                <a:latin typeface="Times New Roman" pitchFamily="18" charset="0"/>
              </a:defRPr>
            </a:lvl8pPr>
            <a:lvl9pPr marL="3886200" indent="-228600" defTabSz="906463" eaLnBrk="0" fontAlgn="base" hangingPunct="0">
              <a:spcBef>
                <a:spcPct val="0"/>
              </a:spcBef>
              <a:spcAft>
                <a:spcPct val="0"/>
              </a:spcAft>
              <a:defRPr sz="3600">
                <a:solidFill>
                  <a:schemeClr val="tx1"/>
                </a:solidFill>
                <a:latin typeface="Times New Roman" pitchFamily="18" charset="0"/>
              </a:defRPr>
            </a:lvl9pPr>
          </a:lstStyle>
          <a:p>
            <a:pPr marL="0" marR="0" lvl="0" indent="0" algn="r" defTabSz="923686" rtl="0" eaLnBrk="1" fontAlgn="auto" latinLnBrk="0" hangingPunct="1">
              <a:lnSpc>
                <a:spcPct val="100000"/>
              </a:lnSpc>
              <a:spcBef>
                <a:spcPts val="0"/>
              </a:spcBef>
              <a:spcAft>
                <a:spcPts val="0"/>
              </a:spcAft>
              <a:buClrTx/>
              <a:buSzTx/>
              <a:buFontTx/>
              <a:buNone/>
              <a:tabLst/>
              <a:defRPr/>
            </a:pPr>
            <a:fld id="{6F969255-A405-4405-90BA-D0A4A9C9A512}" type="slidenum">
              <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rPr>
              <a:pPr marL="0" marR="0" lvl="0" indent="0" algn="r" defTabSz="923686"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0898421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900">
                <a:solidFill>
                  <a:schemeClr val="tx1"/>
                </a:solidFill>
                <a:latin typeface="Times New Roman" pitchFamily="18" charset="0"/>
              </a:defRPr>
            </a:lvl1pPr>
            <a:lvl2pPr marL="790875" indent="-304184" eaLnBrk="0" hangingPunct="0">
              <a:defRPr sz="3900">
                <a:solidFill>
                  <a:schemeClr val="tx1"/>
                </a:solidFill>
                <a:latin typeface="Times New Roman" pitchFamily="18" charset="0"/>
              </a:defRPr>
            </a:lvl2pPr>
            <a:lvl3pPr marL="1216733" indent="-243346" eaLnBrk="0" hangingPunct="0">
              <a:defRPr sz="3900">
                <a:solidFill>
                  <a:schemeClr val="tx1"/>
                </a:solidFill>
                <a:latin typeface="Times New Roman" pitchFamily="18" charset="0"/>
              </a:defRPr>
            </a:lvl3pPr>
            <a:lvl4pPr marL="1703427" indent="-243346" eaLnBrk="0" hangingPunct="0">
              <a:defRPr sz="3900">
                <a:solidFill>
                  <a:schemeClr val="tx1"/>
                </a:solidFill>
                <a:latin typeface="Times New Roman" pitchFamily="18" charset="0"/>
              </a:defRPr>
            </a:lvl4pPr>
            <a:lvl5pPr marL="2190120" indent="-243346" eaLnBrk="0" hangingPunct="0">
              <a:defRPr sz="3900">
                <a:solidFill>
                  <a:schemeClr val="tx1"/>
                </a:solidFill>
                <a:latin typeface="Times New Roman" pitchFamily="18" charset="0"/>
              </a:defRPr>
            </a:lvl5pPr>
            <a:lvl6pPr marL="2676814" indent="-243346" eaLnBrk="0" fontAlgn="base" hangingPunct="0">
              <a:spcBef>
                <a:spcPct val="0"/>
              </a:spcBef>
              <a:spcAft>
                <a:spcPct val="0"/>
              </a:spcAft>
              <a:defRPr sz="3900">
                <a:solidFill>
                  <a:schemeClr val="tx1"/>
                </a:solidFill>
                <a:latin typeface="Times New Roman" pitchFamily="18" charset="0"/>
              </a:defRPr>
            </a:lvl6pPr>
            <a:lvl7pPr marL="3163508" indent="-243346" eaLnBrk="0" fontAlgn="base" hangingPunct="0">
              <a:spcBef>
                <a:spcPct val="0"/>
              </a:spcBef>
              <a:spcAft>
                <a:spcPct val="0"/>
              </a:spcAft>
              <a:defRPr sz="3900">
                <a:solidFill>
                  <a:schemeClr val="tx1"/>
                </a:solidFill>
                <a:latin typeface="Times New Roman" pitchFamily="18" charset="0"/>
              </a:defRPr>
            </a:lvl7pPr>
            <a:lvl8pPr marL="3650201" indent="-243346" eaLnBrk="0" fontAlgn="base" hangingPunct="0">
              <a:spcBef>
                <a:spcPct val="0"/>
              </a:spcBef>
              <a:spcAft>
                <a:spcPct val="0"/>
              </a:spcAft>
              <a:defRPr sz="3900">
                <a:solidFill>
                  <a:schemeClr val="tx1"/>
                </a:solidFill>
                <a:latin typeface="Times New Roman" pitchFamily="18" charset="0"/>
              </a:defRPr>
            </a:lvl8pPr>
            <a:lvl9pPr marL="4136894" indent="-243346" eaLnBrk="0" fontAlgn="base" hangingPunct="0">
              <a:spcBef>
                <a:spcPct val="0"/>
              </a:spcBef>
              <a:spcAft>
                <a:spcPct val="0"/>
              </a:spcAft>
              <a:defRPr sz="3900">
                <a:solidFill>
                  <a:schemeClr val="tx1"/>
                </a:solidFill>
                <a:latin typeface="Times New Roman" pitchFamily="18" charset="0"/>
              </a:defRPr>
            </a:lvl9pPr>
          </a:lstStyle>
          <a:p>
            <a:pPr defTabSz="931774" eaLnBrk="1" hangingPunct="1">
              <a:defRPr/>
            </a:pPr>
            <a:fld id="{E2C5AA70-D410-4161-8201-9B6217D05F66}" type="slidenum">
              <a:rPr lang="en-US" sz="1200" kern="0">
                <a:solidFill>
                  <a:prstClr val="black"/>
                </a:solidFill>
              </a:rPr>
              <a:pPr defTabSz="931774" eaLnBrk="1" hangingPunct="1">
                <a:defRPr/>
              </a:pPr>
              <a:t>49</a:t>
            </a:fld>
            <a:endParaRPr lang="en-US" sz="1200" kern="0">
              <a:solidFill>
                <a:prstClr val="black"/>
              </a:solidFill>
            </a:endParaRPr>
          </a:p>
        </p:txBody>
      </p:sp>
      <p:sp>
        <p:nvSpPr>
          <p:cNvPr id="488451" name="Rectangle 7"/>
          <p:cNvSpPr txBox="1">
            <a:spLocks noGrp="1" noChangeArrowheads="1"/>
          </p:cNvSpPr>
          <p:nvPr/>
        </p:nvSpPr>
        <p:spPr bwMode="auto">
          <a:xfrm>
            <a:off x="4255483" y="9313322"/>
            <a:ext cx="3273445" cy="48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308" tIns="48654" rIns="97308" bIns="48654" anchor="b"/>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algn="r" defTabSz="931774" eaLnBrk="1" hangingPunct="1">
              <a:defRPr/>
            </a:pPr>
            <a:fld id="{30DDB3E2-B420-4DA2-A8F1-7B9DEE046A55}" type="slidenum">
              <a:rPr lang="en-US" sz="1200" kern="0">
                <a:solidFill>
                  <a:prstClr val="black"/>
                </a:solidFill>
              </a:rPr>
              <a:pPr algn="r" defTabSz="931774" eaLnBrk="1" hangingPunct="1">
                <a:defRPr/>
              </a:pPr>
              <a:t>49</a:t>
            </a:fld>
            <a:endParaRPr lang="en-US" sz="1200" kern="0">
              <a:solidFill>
                <a:prstClr val="black"/>
              </a:solidFill>
            </a:endParaRPr>
          </a:p>
        </p:txBody>
      </p:sp>
      <p:sp>
        <p:nvSpPr>
          <p:cNvPr id="488452" name="Rectangle 7"/>
          <p:cNvSpPr txBox="1">
            <a:spLocks noGrp="1" noChangeArrowheads="1"/>
          </p:cNvSpPr>
          <p:nvPr/>
        </p:nvSpPr>
        <p:spPr bwMode="auto">
          <a:xfrm>
            <a:off x="4255483" y="9313322"/>
            <a:ext cx="3273445" cy="48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308" tIns="48654" rIns="97308" bIns="48654" anchor="b"/>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algn="r" defTabSz="931774" eaLnBrk="1" hangingPunct="1">
              <a:defRPr/>
            </a:pPr>
            <a:fld id="{87CCC15F-9800-4D39-809C-25CE2F150ECF}" type="slidenum">
              <a:rPr lang="en-US" sz="1200" kern="0">
                <a:solidFill>
                  <a:prstClr val="black"/>
                </a:solidFill>
              </a:rPr>
              <a:pPr algn="r" defTabSz="931774" eaLnBrk="1" hangingPunct="1">
                <a:defRPr/>
              </a:pPr>
              <a:t>49</a:t>
            </a:fld>
            <a:endParaRPr lang="en-US" sz="1200" kern="0">
              <a:solidFill>
                <a:prstClr val="black"/>
              </a:solidFill>
            </a:endParaRPr>
          </a:p>
        </p:txBody>
      </p:sp>
      <p:sp>
        <p:nvSpPr>
          <p:cNvPr id="488453" name="Rectangle 7"/>
          <p:cNvSpPr txBox="1">
            <a:spLocks noGrp="1" noChangeArrowheads="1"/>
          </p:cNvSpPr>
          <p:nvPr/>
        </p:nvSpPr>
        <p:spPr bwMode="auto">
          <a:xfrm>
            <a:off x="4255483" y="9313322"/>
            <a:ext cx="3273445" cy="48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308" tIns="48654" rIns="97308" bIns="48654" anchor="b"/>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algn="r" defTabSz="931774" eaLnBrk="1" hangingPunct="1">
              <a:defRPr/>
            </a:pPr>
            <a:fld id="{F69A9776-4F57-48D8-81EB-6A2B45BA3461}" type="slidenum">
              <a:rPr lang="en-US" sz="1200" kern="0">
                <a:solidFill>
                  <a:prstClr val="black"/>
                </a:solidFill>
              </a:rPr>
              <a:pPr algn="r" defTabSz="931774" eaLnBrk="1" hangingPunct="1">
                <a:defRPr/>
              </a:pPr>
              <a:t>49</a:t>
            </a:fld>
            <a:endParaRPr lang="en-US" sz="1200" kern="0">
              <a:solidFill>
                <a:prstClr val="black"/>
              </a:solidFill>
            </a:endParaRPr>
          </a:p>
        </p:txBody>
      </p:sp>
      <p:sp>
        <p:nvSpPr>
          <p:cNvPr id="488454" name="Slide Image Placeholder 1"/>
          <p:cNvSpPr>
            <a:spLocks noGrp="1" noRot="1" noChangeAspect="1" noTextEdit="1"/>
          </p:cNvSpPr>
          <p:nvPr>
            <p:ph type="sldImg"/>
          </p:nvPr>
        </p:nvSpPr>
        <p:spPr>
          <a:ln/>
        </p:spPr>
      </p:sp>
      <p:sp>
        <p:nvSpPr>
          <p:cNvPr id="4884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488456" name="Slide Number Placeholder 3"/>
          <p:cNvSpPr txBox="1">
            <a:spLocks noGrp="1"/>
          </p:cNvSpPr>
          <p:nvPr/>
        </p:nvSpPr>
        <p:spPr bwMode="auto">
          <a:xfrm>
            <a:off x="4255483" y="9313322"/>
            <a:ext cx="3273445" cy="485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308" tIns="48654" rIns="97308" bIns="48654" anchor="b"/>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algn="r" defTabSz="931774" eaLnBrk="1" hangingPunct="1">
              <a:defRPr/>
            </a:pPr>
            <a:fld id="{52127707-5E2B-471D-BDAE-107672FA4023}" type="slidenum">
              <a:rPr lang="en-US" sz="1200" kern="0">
                <a:solidFill>
                  <a:prstClr val="black"/>
                </a:solidFill>
              </a:rPr>
              <a:pPr algn="r" defTabSz="931774" eaLnBrk="1" hangingPunct="1">
                <a:defRPr/>
              </a:pPr>
              <a:t>49</a:t>
            </a:fld>
            <a:endParaRPr lang="en-US" sz="1200" kern="0">
              <a:solidFill>
                <a:prstClr val="black"/>
              </a:solidFill>
            </a:endParaRPr>
          </a:p>
        </p:txBody>
      </p:sp>
    </p:spTree>
    <p:extLst>
      <p:ext uri="{BB962C8B-B14F-4D97-AF65-F5344CB8AC3E}">
        <p14:creationId xmlns:p14="http://schemas.microsoft.com/office/powerpoint/2010/main" val="6160306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4461" indent="-285720">
              <a:spcBef>
                <a:spcPct val="30000"/>
              </a:spcBef>
              <a:defRPr sz="1200">
                <a:solidFill>
                  <a:schemeClr val="tx1"/>
                </a:solidFill>
                <a:latin typeface="Times New Roman" panose="02020603050405020304" pitchFamily="18" charset="0"/>
              </a:defRPr>
            </a:lvl2pPr>
            <a:lvl3pPr marL="1144469" indent="-228576">
              <a:spcBef>
                <a:spcPct val="30000"/>
              </a:spcBef>
              <a:defRPr sz="1200">
                <a:solidFill>
                  <a:schemeClr val="tx1"/>
                </a:solidFill>
                <a:latin typeface="Times New Roman" panose="02020603050405020304" pitchFamily="18" charset="0"/>
              </a:defRPr>
            </a:lvl3pPr>
            <a:lvl4pPr marL="1603208" indent="-228576">
              <a:spcBef>
                <a:spcPct val="30000"/>
              </a:spcBef>
              <a:defRPr sz="1200">
                <a:solidFill>
                  <a:schemeClr val="tx1"/>
                </a:solidFill>
                <a:latin typeface="Times New Roman" panose="02020603050405020304" pitchFamily="18" charset="0"/>
              </a:defRPr>
            </a:lvl4pPr>
            <a:lvl5pPr marL="2060361" indent="-228576">
              <a:spcBef>
                <a:spcPct val="30000"/>
              </a:spcBef>
              <a:defRPr sz="1200">
                <a:solidFill>
                  <a:schemeClr val="tx1"/>
                </a:solidFill>
                <a:latin typeface="Times New Roman" panose="02020603050405020304" pitchFamily="18" charset="0"/>
              </a:defRPr>
            </a:lvl5pPr>
            <a:lvl6pPr marL="2517514" indent="-228576" eaLnBrk="0" fontAlgn="base" hangingPunct="0">
              <a:spcBef>
                <a:spcPct val="30000"/>
              </a:spcBef>
              <a:spcAft>
                <a:spcPct val="0"/>
              </a:spcAft>
              <a:defRPr sz="1200">
                <a:solidFill>
                  <a:schemeClr val="tx1"/>
                </a:solidFill>
                <a:latin typeface="Times New Roman" panose="02020603050405020304" pitchFamily="18" charset="0"/>
              </a:defRPr>
            </a:lvl6pPr>
            <a:lvl7pPr marL="2974666" indent="-228576" eaLnBrk="0" fontAlgn="base" hangingPunct="0">
              <a:spcBef>
                <a:spcPct val="30000"/>
              </a:spcBef>
              <a:spcAft>
                <a:spcPct val="0"/>
              </a:spcAft>
              <a:defRPr sz="1200">
                <a:solidFill>
                  <a:schemeClr val="tx1"/>
                </a:solidFill>
                <a:latin typeface="Times New Roman" panose="02020603050405020304" pitchFamily="18" charset="0"/>
              </a:defRPr>
            </a:lvl7pPr>
            <a:lvl8pPr marL="3431819" indent="-228576" eaLnBrk="0" fontAlgn="base" hangingPunct="0">
              <a:spcBef>
                <a:spcPct val="30000"/>
              </a:spcBef>
              <a:spcAft>
                <a:spcPct val="0"/>
              </a:spcAft>
              <a:defRPr sz="1200">
                <a:solidFill>
                  <a:schemeClr val="tx1"/>
                </a:solidFill>
                <a:latin typeface="Times New Roman" panose="02020603050405020304" pitchFamily="18" charset="0"/>
              </a:defRPr>
            </a:lvl8pPr>
            <a:lvl9pPr marL="3888971" indent="-228576" eaLnBrk="0" fontAlgn="base" hangingPunct="0">
              <a:spcBef>
                <a:spcPct val="30000"/>
              </a:spcBef>
              <a:spcAft>
                <a:spcPct val="0"/>
              </a:spcAft>
              <a:defRPr sz="1200">
                <a:solidFill>
                  <a:schemeClr val="tx1"/>
                </a:solidFill>
                <a:latin typeface="Times New Roman" panose="02020603050405020304" pitchFamily="18" charset="0"/>
              </a:defRPr>
            </a:lvl9pPr>
          </a:lstStyle>
          <a:p>
            <a:pPr defTabSz="914305">
              <a:spcBef>
                <a:spcPct val="0"/>
              </a:spcBef>
            </a:pPr>
            <a:fld id="{1B7B3D39-27B4-42C9-8898-2E96E271A989}" type="slidenum">
              <a:rPr lang="en-US" altLang="en-US" smtClean="0"/>
              <a:pPr defTabSz="914305">
                <a:spcBef>
                  <a:spcPct val="0"/>
                </a:spcBef>
              </a:pPr>
              <a:t>50</a:t>
            </a:fld>
            <a:endParaRPr lang="en-US" altLang="en-US"/>
          </a:p>
        </p:txBody>
      </p:sp>
      <p:sp>
        <p:nvSpPr>
          <p:cNvPr id="190467" name="Rectangle 2"/>
          <p:cNvSpPr>
            <a:spLocks noGrp="1" noRot="1" noChangeAspect="1" noChangeArrowheads="1" noTextEdit="1"/>
          </p:cNvSpPr>
          <p:nvPr>
            <p:ph type="sldImg"/>
          </p:nvPr>
        </p:nvSpPr>
        <p:spPr>
          <a:xfrm>
            <a:off x="407988" y="696913"/>
            <a:ext cx="6194425" cy="3484562"/>
          </a:xfrm>
          <a:ln/>
        </p:spPr>
      </p:sp>
      <p:sp>
        <p:nvSpPr>
          <p:cNvPr id="190468" name="Rectangle 3"/>
          <p:cNvSpPr>
            <a:spLocks noGrp="1" noChangeArrowheads="1"/>
          </p:cNvSpPr>
          <p:nvPr>
            <p:ph type="body" idx="1"/>
          </p:nvPr>
        </p:nvSpPr>
        <p:spPr>
          <a:xfrm>
            <a:off x="931864" y="4416425"/>
            <a:ext cx="5146675" cy="4183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a:p>
        </p:txBody>
      </p:sp>
    </p:spTree>
    <p:extLst>
      <p:ext uri="{BB962C8B-B14F-4D97-AF65-F5344CB8AC3E}">
        <p14:creationId xmlns:p14="http://schemas.microsoft.com/office/powerpoint/2010/main" val="5036712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Slide Image Placeholder 1"/>
          <p:cNvSpPr>
            <a:spLocks noGrp="1" noRot="1" noChangeAspect="1" noTextEdit="1"/>
          </p:cNvSpPr>
          <p:nvPr>
            <p:ph type="sldImg"/>
          </p:nvPr>
        </p:nvSpPr>
        <p:spPr>
          <a:ln/>
        </p:spPr>
      </p:sp>
      <p:sp>
        <p:nvSpPr>
          <p:cNvPr id="4956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4956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800">
                <a:solidFill>
                  <a:schemeClr val="tx1"/>
                </a:solidFill>
                <a:latin typeface="Times New Roman" pitchFamily="18" charset="0"/>
              </a:defRPr>
            </a:lvl1pPr>
            <a:lvl2pPr marL="776161" indent="-298524" eaLnBrk="0" hangingPunct="0">
              <a:defRPr sz="3800">
                <a:solidFill>
                  <a:schemeClr val="tx1"/>
                </a:solidFill>
                <a:latin typeface="Times New Roman" pitchFamily="18" charset="0"/>
              </a:defRPr>
            </a:lvl2pPr>
            <a:lvl3pPr marL="1194096" indent="-238819" eaLnBrk="0" hangingPunct="0">
              <a:defRPr sz="3800">
                <a:solidFill>
                  <a:schemeClr val="tx1"/>
                </a:solidFill>
                <a:latin typeface="Times New Roman" pitchFamily="18" charset="0"/>
              </a:defRPr>
            </a:lvl3pPr>
            <a:lvl4pPr marL="1671734" indent="-238819" eaLnBrk="0" hangingPunct="0">
              <a:defRPr sz="3800">
                <a:solidFill>
                  <a:schemeClr val="tx1"/>
                </a:solidFill>
                <a:latin typeface="Times New Roman" pitchFamily="18" charset="0"/>
              </a:defRPr>
            </a:lvl4pPr>
            <a:lvl5pPr marL="2149373" indent="-238819" eaLnBrk="0" hangingPunct="0">
              <a:defRPr sz="3800">
                <a:solidFill>
                  <a:schemeClr val="tx1"/>
                </a:solidFill>
                <a:latin typeface="Times New Roman" pitchFamily="18" charset="0"/>
              </a:defRPr>
            </a:lvl5pPr>
            <a:lvl6pPr marL="2627011" indent="-238819" eaLnBrk="0" fontAlgn="base" hangingPunct="0">
              <a:spcBef>
                <a:spcPct val="0"/>
              </a:spcBef>
              <a:spcAft>
                <a:spcPct val="0"/>
              </a:spcAft>
              <a:defRPr sz="3800">
                <a:solidFill>
                  <a:schemeClr val="tx1"/>
                </a:solidFill>
                <a:latin typeface="Times New Roman" pitchFamily="18" charset="0"/>
              </a:defRPr>
            </a:lvl6pPr>
            <a:lvl7pPr marL="3104649" indent="-238819" eaLnBrk="0" fontAlgn="base" hangingPunct="0">
              <a:spcBef>
                <a:spcPct val="0"/>
              </a:spcBef>
              <a:spcAft>
                <a:spcPct val="0"/>
              </a:spcAft>
              <a:defRPr sz="3800">
                <a:solidFill>
                  <a:schemeClr val="tx1"/>
                </a:solidFill>
                <a:latin typeface="Times New Roman" pitchFamily="18" charset="0"/>
              </a:defRPr>
            </a:lvl7pPr>
            <a:lvl8pPr marL="3582288" indent="-238819" eaLnBrk="0" fontAlgn="base" hangingPunct="0">
              <a:spcBef>
                <a:spcPct val="0"/>
              </a:spcBef>
              <a:spcAft>
                <a:spcPct val="0"/>
              </a:spcAft>
              <a:defRPr sz="3800">
                <a:solidFill>
                  <a:schemeClr val="tx1"/>
                </a:solidFill>
                <a:latin typeface="Times New Roman" pitchFamily="18" charset="0"/>
              </a:defRPr>
            </a:lvl8pPr>
            <a:lvl9pPr marL="4059926" indent="-238819" eaLnBrk="0" fontAlgn="base" hangingPunct="0">
              <a:spcBef>
                <a:spcPct val="0"/>
              </a:spcBef>
              <a:spcAft>
                <a:spcPct val="0"/>
              </a:spcAft>
              <a:defRPr sz="3800">
                <a:solidFill>
                  <a:schemeClr val="tx1"/>
                </a:solidFill>
                <a:latin typeface="Times New Roman" pitchFamily="18" charset="0"/>
              </a:defRPr>
            </a:lvl9pPr>
          </a:lstStyle>
          <a:p>
            <a:pPr defTabSz="931774" eaLnBrk="1" hangingPunct="1">
              <a:defRPr/>
            </a:pPr>
            <a:fld id="{51062103-8DF7-4FE3-A15E-FF8EFBD99CE6}" type="slidenum">
              <a:rPr lang="en-US" sz="1200" kern="0">
                <a:solidFill>
                  <a:prstClr val="black"/>
                </a:solidFill>
              </a:rPr>
              <a:pPr defTabSz="931774" eaLnBrk="1" hangingPunct="1">
                <a:defRPr/>
              </a:pPr>
              <a:t>51</a:t>
            </a:fld>
            <a:endParaRPr lang="en-US" sz="1200" kern="0">
              <a:solidFill>
                <a:prstClr val="black"/>
              </a:solidFill>
            </a:endParaRPr>
          </a:p>
        </p:txBody>
      </p:sp>
    </p:spTree>
    <p:extLst>
      <p:ext uri="{BB962C8B-B14F-4D97-AF65-F5344CB8AC3E}">
        <p14:creationId xmlns:p14="http://schemas.microsoft.com/office/powerpoint/2010/main" val="42507456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800">
                <a:solidFill>
                  <a:schemeClr val="tx1"/>
                </a:solidFill>
                <a:latin typeface="Times New Roman" pitchFamily="18" charset="0"/>
              </a:defRPr>
            </a:lvl1pPr>
            <a:lvl2pPr marL="776161" indent="-298524" eaLnBrk="0" hangingPunct="0">
              <a:defRPr sz="3800">
                <a:solidFill>
                  <a:schemeClr val="tx1"/>
                </a:solidFill>
                <a:latin typeface="Times New Roman" pitchFamily="18" charset="0"/>
              </a:defRPr>
            </a:lvl2pPr>
            <a:lvl3pPr marL="1194096" indent="-238819" eaLnBrk="0" hangingPunct="0">
              <a:defRPr sz="3800">
                <a:solidFill>
                  <a:schemeClr val="tx1"/>
                </a:solidFill>
                <a:latin typeface="Times New Roman" pitchFamily="18" charset="0"/>
              </a:defRPr>
            </a:lvl3pPr>
            <a:lvl4pPr marL="1671734" indent="-238819" eaLnBrk="0" hangingPunct="0">
              <a:defRPr sz="3800">
                <a:solidFill>
                  <a:schemeClr val="tx1"/>
                </a:solidFill>
                <a:latin typeface="Times New Roman" pitchFamily="18" charset="0"/>
              </a:defRPr>
            </a:lvl4pPr>
            <a:lvl5pPr marL="2149373" indent="-238819" eaLnBrk="0" hangingPunct="0">
              <a:defRPr sz="3800">
                <a:solidFill>
                  <a:schemeClr val="tx1"/>
                </a:solidFill>
                <a:latin typeface="Times New Roman" pitchFamily="18" charset="0"/>
              </a:defRPr>
            </a:lvl5pPr>
            <a:lvl6pPr marL="2627011" indent="-238819" eaLnBrk="0" fontAlgn="base" hangingPunct="0">
              <a:spcBef>
                <a:spcPct val="0"/>
              </a:spcBef>
              <a:spcAft>
                <a:spcPct val="0"/>
              </a:spcAft>
              <a:defRPr sz="3800">
                <a:solidFill>
                  <a:schemeClr val="tx1"/>
                </a:solidFill>
                <a:latin typeface="Times New Roman" pitchFamily="18" charset="0"/>
              </a:defRPr>
            </a:lvl6pPr>
            <a:lvl7pPr marL="3104649" indent="-238819" eaLnBrk="0" fontAlgn="base" hangingPunct="0">
              <a:spcBef>
                <a:spcPct val="0"/>
              </a:spcBef>
              <a:spcAft>
                <a:spcPct val="0"/>
              </a:spcAft>
              <a:defRPr sz="3800">
                <a:solidFill>
                  <a:schemeClr val="tx1"/>
                </a:solidFill>
                <a:latin typeface="Times New Roman" pitchFamily="18" charset="0"/>
              </a:defRPr>
            </a:lvl7pPr>
            <a:lvl8pPr marL="3582288" indent="-238819" eaLnBrk="0" fontAlgn="base" hangingPunct="0">
              <a:spcBef>
                <a:spcPct val="0"/>
              </a:spcBef>
              <a:spcAft>
                <a:spcPct val="0"/>
              </a:spcAft>
              <a:defRPr sz="3800">
                <a:solidFill>
                  <a:schemeClr val="tx1"/>
                </a:solidFill>
                <a:latin typeface="Times New Roman" pitchFamily="18" charset="0"/>
              </a:defRPr>
            </a:lvl8pPr>
            <a:lvl9pPr marL="4059926" indent="-238819" eaLnBrk="0" fontAlgn="base" hangingPunct="0">
              <a:spcBef>
                <a:spcPct val="0"/>
              </a:spcBef>
              <a:spcAft>
                <a:spcPct val="0"/>
              </a:spcAft>
              <a:defRPr sz="3800">
                <a:solidFill>
                  <a:schemeClr val="tx1"/>
                </a:solidFill>
                <a:latin typeface="Times New Roman" pitchFamily="18" charset="0"/>
              </a:defRPr>
            </a:lvl9pPr>
          </a:lstStyle>
          <a:p>
            <a:pPr defTabSz="931774" eaLnBrk="1" hangingPunct="1">
              <a:defRPr/>
            </a:pPr>
            <a:fld id="{42E9090C-F2C4-45DC-8E09-2B8B88A2EFF5}" type="slidenum">
              <a:rPr lang="en-US" sz="1200" kern="0">
                <a:solidFill>
                  <a:prstClr val="black"/>
                </a:solidFill>
              </a:rPr>
              <a:pPr defTabSz="931774" eaLnBrk="1" hangingPunct="1">
                <a:defRPr/>
              </a:pPr>
              <a:t>52</a:t>
            </a:fld>
            <a:endParaRPr lang="en-US" sz="1200" kern="0">
              <a:solidFill>
                <a:prstClr val="black"/>
              </a:solidFill>
            </a:endParaRPr>
          </a:p>
        </p:txBody>
      </p:sp>
      <p:sp>
        <p:nvSpPr>
          <p:cNvPr id="496643" name="Rectangle 7"/>
          <p:cNvSpPr txBox="1">
            <a:spLocks noGrp="1" noChangeArrowheads="1"/>
          </p:cNvSpPr>
          <p:nvPr/>
        </p:nvSpPr>
        <p:spPr bwMode="auto">
          <a:xfrm>
            <a:off x="4162971" y="9160644"/>
            <a:ext cx="3202284" cy="47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98" tIns="47749" rIns="95498" bIns="47749" anchor="b"/>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algn="r" defTabSz="931774" eaLnBrk="1" hangingPunct="1">
              <a:defRPr/>
            </a:pPr>
            <a:fld id="{699D064E-F373-4989-99B0-730DE6892129}" type="slidenum">
              <a:rPr lang="en-US" sz="1200" kern="0">
                <a:solidFill>
                  <a:prstClr val="black"/>
                </a:solidFill>
              </a:rPr>
              <a:pPr algn="r" defTabSz="931774" eaLnBrk="1" hangingPunct="1">
                <a:defRPr/>
              </a:pPr>
              <a:t>52</a:t>
            </a:fld>
            <a:endParaRPr lang="en-US" sz="1200" kern="0">
              <a:solidFill>
                <a:prstClr val="black"/>
              </a:solidFill>
            </a:endParaRPr>
          </a:p>
        </p:txBody>
      </p:sp>
      <p:sp>
        <p:nvSpPr>
          <p:cNvPr id="496644" name="Rectangle 7"/>
          <p:cNvSpPr txBox="1">
            <a:spLocks noGrp="1" noChangeArrowheads="1"/>
          </p:cNvSpPr>
          <p:nvPr/>
        </p:nvSpPr>
        <p:spPr bwMode="auto">
          <a:xfrm>
            <a:off x="4162971" y="9160644"/>
            <a:ext cx="3202284" cy="47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98" tIns="47749" rIns="95498" bIns="47749" anchor="b"/>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algn="r" defTabSz="931774" eaLnBrk="1" hangingPunct="1">
              <a:defRPr/>
            </a:pPr>
            <a:fld id="{70121FCE-2831-4C8B-9544-2E9C421CE761}" type="slidenum">
              <a:rPr lang="en-US" sz="1200" kern="0">
                <a:solidFill>
                  <a:prstClr val="black"/>
                </a:solidFill>
              </a:rPr>
              <a:pPr algn="r" defTabSz="931774" eaLnBrk="1" hangingPunct="1">
                <a:defRPr/>
              </a:pPr>
              <a:t>52</a:t>
            </a:fld>
            <a:endParaRPr lang="en-US" sz="1200" kern="0">
              <a:solidFill>
                <a:prstClr val="black"/>
              </a:solidFill>
            </a:endParaRPr>
          </a:p>
        </p:txBody>
      </p:sp>
      <p:sp>
        <p:nvSpPr>
          <p:cNvPr id="496645" name="Rectangle 7"/>
          <p:cNvSpPr txBox="1">
            <a:spLocks noGrp="1" noChangeArrowheads="1"/>
          </p:cNvSpPr>
          <p:nvPr/>
        </p:nvSpPr>
        <p:spPr bwMode="auto">
          <a:xfrm>
            <a:off x="4162971" y="9160644"/>
            <a:ext cx="3202284" cy="47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98" tIns="47749" rIns="95498" bIns="47749" anchor="b"/>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algn="r" defTabSz="931774" eaLnBrk="1" hangingPunct="1">
              <a:defRPr/>
            </a:pPr>
            <a:fld id="{371E1622-8766-45B9-BCD9-BE7C157348C0}" type="slidenum">
              <a:rPr lang="en-US" sz="1200" kern="0">
                <a:solidFill>
                  <a:prstClr val="black"/>
                </a:solidFill>
              </a:rPr>
              <a:pPr algn="r" defTabSz="931774" eaLnBrk="1" hangingPunct="1">
                <a:defRPr/>
              </a:pPr>
              <a:t>52</a:t>
            </a:fld>
            <a:endParaRPr lang="en-US" sz="1200" kern="0">
              <a:solidFill>
                <a:prstClr val="black"/>
              </a:solidFill>
            </a:endParaRPr>
          </a:p>
        </p:txBody>
      </p:sp>
      <p:sp>
        <p:nvSpPr>
          <p:cNvPr id="496646" name="Slide Image Placeholder 1"/>
          <p:cNvSpPr>
            <a:spLocks noGrp="1" noRot="1" noChangeAspect="1" noTextEdit="1"/>
          </p:cNvSpPr>
          <p:nvPr>
            <p:ph type="sldImg"/>
          </p:nvPr>
        </p:nvSpPr>
        <p:spPr>
          <a:ln/>
        </p:spPr>
      </p:sp>
      <p:sp>
        <p:nvSpPr>
          <p:cNvPr id="4966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
        <p:nvSpPr>
          <p:cNvPr id="496648" name="Slide Number Placeholder 3"/>
          <p:cNvSpPr txBox="1">
            <a:spLocks noGrp="1"/>
          </p:cNvSpPr>
          <p:nvPr/>
        </p:nvSpPr>
        <p:spPr bwMode="auto">
          <a:xfrm>
            <a:off x="4162971" y="9160644"/>
            <a:ext cx="3202284" cy="477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498" tIns="47749" rIns="95498" bIns="47749" anchor="b"/>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algn="r" defTabSz="931774" eaLnBrk="1" hangingPunct="1">
              <a:defRPr/>
            </a:pPr>
            <a:fld id="{C6AE3A47-4A81-4CC5-8390-01498A0F50E9}" type="slidenum">
              <a:rPr lang="en-US" sz="1200" kern="0">
                <a:solidFill>
                  <a:prstClr val="black"/>
                </a:solidFill>
              </a:rPr>
              <a:pPr algn="r" defTabSz="931774" eaLnBrk="1" hangingPunct="1">
                <a:defRPr/>
              </a:pPr>
              <a:t>52</a:t>
            </a:fld>
            <a:endParaRPr lang="en-US" sz="1200" kern="0">
              <a:solidFill>
                <a:prstClr val="black"/>
              </a:solidFill>
            </a:endParaRPr>
          </a:p>
        </p:txBody>
      </p:sp>
    </p:spTree>
    <p:extLst>
      <p:ext uri="{BB962C8B-B14F-4D97-AF65-F5344CB8AC3E}">
        <p14:creationId xmlns:p14="http://schemas.microsoft.com/office/powerpoint/2010/main" val="17503466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104" t="25499" r="418" b="10699"/>
          <a:stretch/>
        </p:blipFill>
        <p:spPr>
          <a:xfrm>
            <a:off x="0" y="1904950"/>
            <a:ext cx="12192000" cy="4959103"/>
          </a:xfrm>
          <a:prstGeom prst="rect">
            <a:avLst/>
          </a:prstGeom>
        </p:spPr>
      </p:pic>
      <p:sp>
        <p:nvSpPr>
          <p:cNvPr id="7" name="Title 1"/>
          <p:cNvSpPr txBox="1">
            <a:spLocks/>
          </p:cNvSpPr>
          <p:nvPr userDrawn="1"/>
        </p:nvSpPr>
        <p:spPr>
          <a:xfrm>
            <a:off x="0" y="1034717"/>
            <a:ext cx="12192000" cy="584324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schemeClr val="bg1"/>
              </a:solidFill>
              <a:latin typeface="Cambria" panose="02040503050406030204" pitchFamily="18" charset="0"/>
              <a:cs typeface="Gisha" panose="020B0502040204020203" pitchFamily="34" charset="-79"/>
            </a:endParaRPr>
          </a:p>
          <a:p>
            <a:endParaRPr lang="en-US" dirty="0">
              <a:solidFill>
                <a:schemeClr val="bg1"/>
              </a:solidFill>
              <a:latin typeface="Cambria" panose="02040503050406030204" pitchFamily="18" charset="0"/>
              <a:cs typeface="Gisha" panose="020B0502040204020203" pitchFamily="34" charset="-79"/>
            </a:endParaRPr>
          </a:p>
          <a:p>
            <a:pPr>
              <a:lnSpc>
                <a:spcPct val="150000"/>
              </a:lnSpc>
            </a:pPr>
            <a:endParaRPr lang="en-US" sz="1400" dirty="0">
              <a:solidFill>
                <a:srgbClr val="141758"/>
              </a:solidFill>
              <a:latin typeface="Cambria" panose="02040503050406030204" pitchFamily="18" charset="0"/>
              <a:cs typeface="Gisha" panose="020B0502040204020203" pitchFamily="34" charset="-79"/>
            </a:endParaRPr>
          </a:p>
        </p:txBody>
      </p:sp>
      <p:sp>
        <p:nvSpPr>
          <p:cNvPr id="8" name="Rectangle 7"/>
          <p:cNvSpPr/>
          <p:nvPr userDrawn="1"/>
        </p:nvSpPr>
        <p:spPr>
          <a:xfrm>
            <a:off x="0" y="1904950"/>
            <a:ext cx="12192000" cy="141565"/>
          </a:xfrm>
          <a:prstGeom prst="rect">
            <a:avLst/>
          </a:prstGeom>
          <a:solidFill>
            <a:schemeClr val="accent5">
              <a:lumMod val="50000"/>
            </a:schemeClr>
          </a:solidFill>
          <a:ln>
            <a:solidFill>
              <a:schemeClr val="accent5">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descr="icon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78680" y="717253"/>
            <a:ext cx="2834640" cy="2834640"/>
          </a:xfrm>
          <a:prstGeom prst="ellipse">
            <a:avLst/>
          </a:prstGeom>
          <a:noFill/>
        </p:spPr>
      </p:pic>
      <p:sp>
        <p:nvSpPr>
          <p:cNvPr id="3" name="Text Placeholder 2"/>
          <p:cNvSpPr>
            <a:spLocks noGrp="1"/>
          </p:cNvSpPr>
          <p:nvPr>
            <p:ph type="body" sz="quarter" idx="10" hasCustomPrompt="1"/>
          </p:nvPr>
        </p:nvSpPr>
        <p:spPr>
          <a:xfrm>
            <a:off x="0" y="4141693"/>
            <a:ext cx="12192000" cy="2716305"/>
          </a:xfrm>
          <a:prstGeom prst="rect">
            <a:avLst/>
          </a:prstGeom>
        </p:spPr>
        <p:txBody>
          <a:bodyPr/>
          <a:lstStyle>
            <a:lvl1pPr marL="0" indent="0" algn="ctr">
              <a:buNone/>
              <a:defRPr sz="5400">
                <a:solidFill>
                  <a:schemeClr val="accent5">
                    <a:lumMod val="50000"/>
                  </a:schemeClr>
                </a:solidFill>
                <a:latin typeface="Cambria" panose="02040503050406030204" pitchFamily="18" charset="0"/>
              </a:defRPr>
            </a:lvl1pPr>
            <a:lvl2pPr marL="457189" indent="0" algn="ctr">
              <a:buNone/>
              <a:defRPr>
                <a:solidFill>
                  <a:schemeClr val="accent5">
                    <a:lumMod val="50000"/>
                  </a:schemeClr>
                </a:solidFill>
              </a:defRPr>
            </a:lvl2pPr>
            <a:lvl3pPr marL="914377" indent="0" algn="ctr">
              <a:buNone/>
              <a:defRPr>
                <a:solidFill>
                  <a:schemeClr val="accent5">
                    <a:lumMod val="50000"/>
                  </a:schemeClr>
                </a:solidFill>
              </a:defRPr>
            </a:lvl3pPr>
            <a:lvl4pPr marL="1371566" indent="0" algn="ctr">
              <a:buNone/>
              <a:defRPr>
                <a:solidFill>
                  <a:schemeClr val="accent5">
                    <a:lumMod val="50000"/>
                  </a:schemeClr>
                </a:solidFill>
              </a:defRPr>
            </a:lvl4pPr>
            <a:lvl5pPr marL="1828755" indent="0" algn="ctr">
              <a:buNone/>
              <a:defRPr>
                <a:solidFill>
                  <a:schemeClr val="accent5">
                    <a:lumMod val="50000"/>
                  </a:schemeClr>
                </a:solidFill>
              </a:defRPr>
            </a:lvl5pPr>
          </a:lstStyle>
          <a:p>
            <a:pPr lvl="0"/>
            <a:r>
              <a:rPr lang="en-US" dirty="0"/>
              <a:t>Event Title</a:t>
            </a:r>
          </a:p>
          <a:p>
            <a:pPr lvl="0"/>
            <a:endParaRPr lang="en-US" dirty="0"/>
          </a:p>
        </p:txBody>
      </p:sp>
      <p:sp>
        <p:nvSpPr>
          <p:cNvPr id="5" name="Text Placeholder 4"/>
          <p:cNvSpPr>
            <a:spLocks noGrp="1"/>
          </p:cNvSpPr>
          <p:nvPr>
            <p:ph type="body" sz="quarter" idx="11" hasCustomPrompt="1"/>
          </p:nvPr>
        </p:nvSpPr>
        <p:spPr>
          <a:xfrm>
            <a:off x="0" y="4894729"/>
            <a:ext cx="12192000" cy="1963270"/>
          </a:xfrm>
          <a:prstGeom prst="rect">
            <a:avLst/>
          </a:prstGeom>
        </p:spPr>
        <p:txBody>
          <a:bodyPr/>
          <a:lstStyle>
            <a:lvl1pPr marL="0" indent="0" algn="ctr">
              <a:buFontTx/>
              <a:buNone/>
              <a:defRPr baseline="0">
                <a:solidFill>
                  <a:schemeClr val="accent5">
                    <a:lumMod val="50000"/>
                  </a:schemeClr>
                </a:solidFill>
                <a:latin typeface="Cambria" panose="02040503050406030204" pitchFamily="18" charset="0"/>
              </a:defRPr>
            </a:lvl1pPr>
            <a:lvl2pPr marL="457189" indent="0" algn="ctr">
              <a:buFontTx/>
              <a:buNone/>
              <a:defRPr>
                <a:solidFill>
                  <a:schemeClr val="accent5">
                    <a:lumMod val="50000"/>
                  </a:schemeClr>
                </a:solidFill>
                <a:latin typeface="Cambria" panose="02040503050406030204" pitchFamily="18" charset="0"/>
              </a:defRPr>
            </a:lvl2pPr>
            <a:lvl3pPr marL="914377" indent="0" algn="ctr">
              <a:buFontTx/>
              <a:buNone/>
              <a:defRPr>
                <a:solidFill>
                  <a:schemeClr val="accent5">
                    <a:lumMod val="50000"/>
                  </a:schemeClr>
                </a:solidFill>
                <a:latin typeface="Cambria" panose="02040503050406030204" pitchFamily="18" charset="0"/>
              </a:defRPr>
            </a:lvl3pPr>
            <a:lvl4pPr marL="1371566" indent="0" algn="ctr">
              <a:buFontTx/>
              <a:buNone/>
              <a:defRPr>
                <a:solidFill>
                  <a:schemeClr val="accent5">
                    <a:lumMod val="50000"/>
                  </a:schemeClr>
                </a:solidFill>
                <a:latin typeface="Cambria" panose="02040503050406030204" pitchFamily="18" charset="0"/>
              </a:defRPr>
            </a:lvl4pPr>
            <a:lvl5pPr marL="1828755" indent="0" algn="ctr">
              <a:buFontTx/>
              <a:buNone/>
              <a:defRPr>
                <a:solidFill>
                  <a:schemeClr val="accent5">
                    <a:lumMod val="50000"/>
                  </a:schemeClr>
                </a:solidFill>
                <a:latin typeface="Cambria" panose="02040503050406030204" pitchFamily="18" charset="0"/>
              </a:defRPr>
            </a:lvl5pPr>
          </a:lstStyle>
          <a:p>
            <a:pPr lvl="0"/>
            <a:r>
              <a:rPr lang="en-US" dirty="0"/>
              <a:t>Date/Time/Place</a:t>
            </a:r>
          </a:p>
        </p:txBody>
      </p:sp>
    </p:spTree>
    <p:extLst>
      <p:ext uri="{BB962C8B-B14F-4D97-AF65-F5344CB8AC3E}">
        <p14:creationId xmlns:p14="http://schemas.microsoft.com/office/powerpoint/2010/main" val="3270029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ond Title Slide">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47" t="53335" r="476" b="25277"/>
          <a:stretch/>
        </p:blipFill>
        <p:spPr>
          <a:xfrm>
            <a:off x="-3487" y="4887940"/>
            <a:ext cx="12195487" cy="1995019"/>
          </a:xfrm>
          <a:prstGeom prst="rect">
            <a:avLst/>
          </a:prstGeom>
        </p:spPr>
      </p:pic>
      <p:pic>
        <p:nvPicPr>
          <p:cNvPr id="20" name="Picture 2" descr="http://www.clker.com/cliparts/y/D/Q/T/v/U/purple-phone-logo1-md.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0282" y="5609553"/>
            <a:ext cx="438430" cy="43843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202048" y="5458348"/>
            <a:ext cx="715967" cy="715967"/>
          </a:xfrm>
          <a:prstGeom prst="roundRect">
            <a:avLst/>
          </a:prstGeom>
        </p:spPr>
      </p:pic>
      <p:pic>
        <p:nvPicPr>
          <p:cNvPr id="22" name="Picture 21"/>
          <p:cNvPicPr>
            <a:picLocks noChangeAspect="1"/>
          </p:cNvPicPr>
          <p:nvPr userDrawn="1"/>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941668" y="5458348"/>
            <a:ext cx="671816" cy="679523"/>
          </a:xfrm>
          <a:prstGeom prst="roundRect">
            <a:avLst/>
          </a:prstGeom>
        </p:spPr>
      </p:pic>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327228" y="5643112"/>
            <a:ext cx="455559" cy="371312"/>
          </a:xfrm>
          <a:prstGeom prst="rect">
            <a:avLst/>
          </a:prstGeom>
        </p:spPr>
      </p:pic>
      <p:sp>
        <p:nvSpPr>
          <p:cNvPr id="25"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z="1800" smtClean="0"/>
              <a:pPr/>
              <a:t>‹#›</a:t>
            </a:fld>
            <a:endParaRPr lang="en-US" sz="1800" dirty="0"/>
          </a:p>
        </p:txBody>
      </p:sp>
      <p:sp>
        <p:nvSpPr>
          <p:cNvPr id="17" name="Rectangle 16"/>
          <p:cNvSpPr/>
          <p:nvPr userDrawn="1"/>
        </p:nvSpPr>
        <p:spPr>
          <a:xfrm>
            <a:off x="907" y="4867650"/>
            <a:ext cx="12192000" cy="141565"/>
          </a:xfrm>
          <a:prstGeom prst="rect">
            <a:avLst/>
          </a:prstGeom>
          <a:solidFill>
            <a:schemeClr val="accent5">
              <a:lumMod val="50000"/>
            </a:schemeClr>
          </a:solidFill>
          <a:ln>
            <a:solidFill>
              <a:schemeClr val="accent5">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aphicFrame>
        <p:nvGraphicFramePr>
          <p:cNvPr id="27" name="Table 26"/>
          <p:cNvGraphicFramePr>
            <a:graphicFrameLocks noGrp="1"/>
          </p:cNvGraphicFramePr>
          <p:nvPr userDrawn="1">
            <p:extLst>
              <p:ext uri="{D42A27DB-BD31-4B8C-83A1-F6EECF244321}">
                <p14:modId xmlns:p14="http://schemas.microsoft.com/office/powerpoint/2010/main" val="2562928409"/>
              </p:ext>
            </p:extLst>
          </p:nvPr>
        </p:nvGraphicFramePr>
        <p:xfrm>
          <a:off x="776479" y="5575564"/>
          <a:ext cx="11101497" cy="420856"/>
        </p:xfrm>
        <a:graphic>
          <a:graphicData uri="http://schemas.openxmlformats.org/drawingml/2006/table">
            <a:tbl>
              <a:tblPr firstRow="1" bandRow="1">
                <a:tableStyleId>{5C22544A-7EE6-4342-B048-85BDC9FD1C3A}</a:tableStyleId>
              </a:tblPr>
              <a:tblGrid>
                <a:gridCol w="2920668">
                  <a:extLst>
                    <a:ext uri="{9D8B030D-6E8A-4147-A177-3AD203B41FA5}">
                      <a16:colId xmlns:a16="http://schemas.microsoft.com/office/drawing/2014/main" val="20000"/>
                    </a:ext>
                  </a:extLst>
                </a:gridCol>
                <a:gridCol w="2641054">
                  <a:extLst>
                    <a:ext uri="{9D8B030D-6E8A-4147-A177-3AD203B41FA5}">
                      <a16:colId xmlns:a16="http://schemas.microsoft.com/office/drawing/2014/main" val="20001"/>
                    </a:ext>
                  </a:extLst>
                </a:gridCol>
                <a:gridCol w="2281163">
                  <a:extLst>
                    <a:ext uri="{9D8B030D-6E8A-4147-A177-3AD203B41FA5}">
                      <a16:colId xmlns:a16="http://schemas.microsoft.com/office/drawing/2014/main" val="20002"/>
                    </a:ext>
                  </a:extLst>
                </a:gridCol>
                <a:gridCol w="3258612">
                  <a:extLst>
                    <a:ext uri="{9D8B030D-6E8A-4147-A177-3AD203B41FA5}">
                      <a16:colId xmlns:a16="http://schemas.microsoft.com/office/drawing/2014/main" val="20003"/>
                    </a:ext>
                  </a:extLst>
                </a:gridCol>
              </a:tblGrid>
              <a:tr h="4208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www.ussc.gov</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(202) 502-4545</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a:t>
                      </a:r>
                      <a:r>
                        <a:rPr lang="en-US" sz="1800" b="1" u="none" kern="1200" baseline="0" dirty="0" err="1">
                          <a:solidFill>
                            <a:schemeClr val="accent5">
                              <a:lumMod val="50000"/>
                            </a:schemeClr>
                          </a:solidFill>
                          <a:effectLst/>
                          <a:latin typeface="Cambria" panose="02040503050406030204" pitchFamily="18" charset="0"/>
                          <a:ea typeface="+mn-ea"/>
                          <a:cs typeface="+mn-cs"/>
                        </a:rPr>
                        <a:t>theusscgov</a:t>
                      </a:r>
                      <a:endParaRPr lang="en-US" sz="1800" b="1" u="none" kern="1200" baseline="0" dirty="0">
                        <a:solidFill>
                          <a:schemeClr val="accent5">
                            <a:lumMod val="50000"/>
                          </a:schemeClr>
                        </a:solidFill>
                        <a:effectLst/>
                        <a:latin typeface="Cambria" panose="02040503050406030204" pitchFamily="18" charset="0"/>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pubaffairs@ussc.gov</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3" name="Text Placeholder 2"/>
          <p:cNvSpPr>
            <a:spLocks noGrp="1"/>
          </p:cNvSpPr>
          <p:nvPr>
            <p:ph type="body" sz="quarter" idx="10" hasCustomPrompt="1"/>
          </p:nvPr>
        </p:nvSpPr>
        <p:spPr>
          <a:xfrm>
            <a:off x="9231" y="703242"/>
            <a:ext cx="12169775" cy="5008563"/>
          </a:xfrm>
          <a:prstGeom prst="rect">
            <a:avLst/>
          </a:prstGeom>
        </p:spPr>
        <p:txBody>
          <a:bodyPr/>
          <a:lstStyle>
            <a:lvl1pPr marL="0" indent="0" algn="ctr">
              <a:buFontTx/>
              <a:buNone/>
              <a:defRPr sz="3600" b="1">
                <a:solidFill>
                  <a:schemeClr val="bg1"/>
                </a:solidFill>
                <a:latin typeface="Cambria" panose="02040503050406030204" pitchFamily="18" charset="0"/>
              </a:defRPr>
            </a:lvl1pPr>
            <a:lvl2pPr marL="457189" indent="0" algn="ctr">
              <a:buFontTx/>
              <a:buNone/>
              <a:defRPr>
                <a:solidFill>
                  <a:schemeClr val="bg1"/>
                </a:solidFill>
                <a:latin typeface="Cambria" panose="02040503050406030204" pitchFamily="18" charset="0"/>
              </a:defRPr>
            </a:lvl2pPr>
            <a:lvl3pPr marL="914377" indent="0" algn="ctr">
              <a:buFontTx/>
              <a:buNone/>
              <a:defRPr>
                <a:solidFill>
                  <a:schemeClr val="bg1"/>
                </a:solidFill>
                <a:latin typeface="Cambria" panose="02040503050406030204" pitchFamily="18" charset="0"/>
              </a:defRPr>
            </a:lvl3pPr>
            <a:lvl4pPr marL="1371566" indent="0" algn="ctr">
              <a:buFontTx/>
              <a:buNone/>
              <a:defRPr>
                <a:solidFill>
                  <a:schemeClr val="bg1"/>
                </a:solidFill>
                <a:latin typeface="Cambria" panose="02040503050406030204" pitchFamily="18" charset="0"/>
              </a:defRPr>
            </a:lvl4pPr>
            <a:lvl5pPr marL="1828755" indent="0" algn="ctr">
              <a:buFontTx/>
              <a:buNone/>
              <a:defRPr>
                <a:solidFill>
                  <a:schemeClr val="bg1"/>
                </a:solidFill>
                <a:latin typeface="Cambria" panose="02040503050406030204" pitchFamily="18" charset="0"/>
              </a:defRPr>
            </a:lvl5pPr>
          </a:lstStyle>
          <a:p>
            <a:pPr lvl="0"/>
            <a:r>
              <a:rPr lang="en-US" dirty="0"/>
              <a:t>Office of</a:t>
            </a:r>
          </a:p>
          <a:p>
            <a:pPr lvl="0"/>
            <a:r>
              <a:rPr lang="en-US" dirty="0"/>
              <a:t>?</a:t>
            </a:r>
          </a:p>
        </p:txBody>
      </p:sp>
      <p:sp>
        <p:nvSpPr>
          <p:cNvPr id="4" name="Text Placeholder 3"/>
          <p:cNvSpPr>
            <a:spLocks noGrp="1"/>
          </p:cNvSpPr>
          <p:nvPr>
            <p:ph type="body" sz="quarter" idx="11" hasCustomPrompt="1"/>
          </p:nvPr>
        </p:nvSpPr>
        <p:spPr>
          <a:xfrm>
            <a:off x="9525" y="2219917"/>
            <a:ext cx="12157075" cy="2788645"/>
          </a:xfrm>
          <a:prstGeom prst="rect">
            <a:avLst/>
          </a:prstGeom>
        </p:spPr>
        <p:txBody>
          <a:bodyPr/>
          <a:lstStyle>
            <a:lvl1pPr marL="0" indent="0" algn="ctr">
              <a:buFontTx/>
              <a:buNone/>
              <a:defRPr sz="2800">
                <a:solidFill>
                  <a:schemeClr val="bg1"/>
                </a:solidFill>
                <a:latin typeface="Cambria" panose="02040503050406030204" pitchFamily="18" charset="0"/>
              </a:defRPr>
            </a:lvl1pPr>
            <a:lvl2pPr marL="457189" indent="0" algn="ctr">
              <a:buFontTx/>
              <a:buNone/>
              <a:defRPr sz="2800">
                <a:solidFill>
                  <a:schemeClr val="bg1"/>
                </a:solidFill>
                <a:latin typeface="Cambria" panose="02040503050406030204" pitchFamily="18" charset="0"/>
              </a:defRPr>
            </a:lvl2pPr>
            <a:lvl3pPr marL="914377" indent="0" algn="ctr">
              <a:buFontTx/>
              <a:buNone/>
              <a:defRPr sz="2800">
                <a:solidFill>
                  <a:schemeClr val="bg1"/>
                </a:solidFill>
                <a:latin typeface="Cambria" panose="02040503050406030204" pitchFamily="18" charset="0"/>
              </a:defRPr>
            </a:lvl3pPr>
            <a:lvl4pPr marL="1371566" indent="0" algn="ctr">
              <a:buFontTx/>
              <a:buNone/>
              <a:defRPr sz="2800">
                <a:solidFill>
                  <a:schemeClr val="bg1"/>
                </a:solidFill>
                <a:latin typeface="Cambria" panose="02040503050406030204" pitchFamily="18" charset="0"/>
              </a:defRPr>
            </a:lvl4pPr>
            <a:lvl5pPr marL="1828755" indent="0" algn="ctr">
              <a:buFontTx/>
              <a:buNone/>
              <a:defRPr sz="2800">
                <a:solidFill>
                  <a:schemeClr val="bg1"/>
                </a:solidFill>
                <a:latin typeface="Cambria" panose="02040503050406030204" pitchFamily="18" charset="0"/>
              </a:defRPr>
            </a:lvl5pPr>
          </a:lstStyle>
          <a:p>
            <a:pPr lvl="0"/>
            <a:r>
              <a:rPr lang="en-US" dirty="0"/>
              <a:t>Presenter’s Name</a:t>
            </a:r>
          </a:p>
          <a:p>
            <a:pPr lvl="0"/>
            <a:r>
              <a:rPr lang="en-US" dirty="0"/>
              <a:t>Presenter’s Title</a:t>
            </a:r>
          </a:p>
          <a:p>
            <a:pPr lvl="0"/>
            <a:endParaRPr lang="en-US" dirty="0"/>
          </a:p>
          <a:p>
            <a:pPr lvl="0"/>
            <a:r>
              <a:rPr lang="en-US" dirty="0"/>
              <a:t>Presenter’s Name</a:t>
            </a:r>
          </a:p>
          <a:p>
            <a:pPr lvl="0"/>
            <a:r>
              <a:rPr lang="en-US" dirty="0"/>
              <a:t>Presenter’s Title</a:t>
            </a:r>
          </a:p>
        </p:txBody>
      </p:sp>
      <p:sp>
        <p:nvSpPr>
          <p:cNvPr id="16" name="Oval 15"/>
          <p:cNvSpPr/>
          <p:nvPr userDrawn="1"/>
        </p:nvSpPr>
        <p:spPr>
          <a:xfrm>
            <a:off x="268308" y="292798"/>
            <a:ext cx="1033272" cy="969264"/>
          </a:xfrm>
          <a:prstGeom prst="ellipse">
            <a:avLst/>
          </a:prstGeom>
          <a:blipFill dpi="0" rotWithShape="1">
            <a:blip r:embed="rId7">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7908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ulleted Lists">
    <p:spTree>
      <p:nvGrpSpPr>
        <p:cNvPr id="1" name=""/>
        <p:cNvGrpSpPr/>
        <p:nvPr/>
      </p:nvGrpSpPr>
      <p:grpSpPr>
        <a:xfrm>
          <a:off x="0" y="0"/>
          <a:ext cx="0" cy="0"/>
          <a:chOff x="0" y="0"/>
          <a:chExt cx="0" cy="0"/>
        </a:xfrm>
      </p:grpSpPr>
      <p:sp>
        <p:nvSpPr>
          <p:cNvPr id="6" name="Title 1"/>
          <p:cNvSpPr>
            <a:spLocks noGrp="1"/>
          </p:cNvSpPr>
          <p:nvPr>
            <p:ph type="title"/>
          </p:nvPr>
        </p:nvSpPr>
        <p:spPr>
          <a:xfrm>
            <a:off x="1" y="430461"/>
            <a:ext cx="12166012" cy="1325563"/>
          </a:xfrm>
          <a:prstGeom prst="rect">
            <a:avLst/>
          </a:prstGeom>
        </p:spPr>
        <p:txBody>
          <a:bodyPr>
            <a:normAutofit/>
          </a:bodyPr>
          <a:lstStyle>
            <a:lvl1pPr algn="ctr">
              <a:defRPr sz="3600">
                <a:solidFill>
                  <a:schemeClr val="bg1"/>
                </a:solidFill>
                <a:latin typeface="Calisto MT" panose="02040603050505030304" pitchFamily="18" charset="0"/>
              </a:defRPr>
            </a:lvl1pPr>
          </a:lstStyle>
          <a:p>
            <a:r>
              <a:rPr lang="en-US" sz="3600" b="1">
                <a:solidFill>
                  <a:schemeClr val="bg1"/>
                </a:solidFill>
                <a:latin typeface="Cambria" panose="02040503050406030204" pitchFamily="18" charset="0"/>
              </a:rPr>
              <a:t>Click to edit Master title style</a:t>
            </a:r>
            <a:endParaRPr lang="en-US" sz="3600" b="1" dirty="0">
              <a:solidFill>
                <a:schemeClr val="bg1"/>
              </a:solidFill>
              <a:latin typeface="Cambria" panose="02040503050406030204" pitchFamily="18" charset="0"/>
            </a:endParaRPr>
          </a:p>
        </p:txBody>
      </p:sp>
      <p:sp>
        <p:nvSpPr>
          <p:cNvPr id="11"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z="1800" smtClean="0"/>
              <a:pPr/>
              <a:t>‹#›</a:t>
            </a:fld>
            <a:endParaRPr lang="en-US" sz="1800" dirty="0"/>
          </a:p>
        </p:txBody>
      </p:sp>
      <p:sp>
        <p:nvSpPr>
          <p:cNvPr id="12" name="Content Placeholder 2"/>
          <p:cNvSpPr>
            <a:spLocks noGrp="1"/>
          </p:cNvSpPr>
          <p:nvPr>
            <p:ph sz="half" idx="1"/>
          </p:nvPr>
        </p:nvSpPr>
        <p:spPr>
          <a:xfrm>
            <a:off x="618566" y="1756024"/>
            <a:ext cx="10972800" cy="4416176"/>
          </a:xfrm>
          <a:prstGeom prst="rect">
            <a:avLst/>
          </a:prstGeom>
        </p:spPr>
        <p:txBody>
          <a:bodyPr/>
          <a:lstStyle>
            <a:lvl1pPr>
              <a:defRPr b="0">
                <a:solidFill>
                  <a:schemeClr val="bg1"/>
                </a:solidFill>
                <a:latin typeface="Cambria" panose="02040503050406030204" pitchFamily="18" charset="0"/>
              </a:defRPr>
            </a:lvl1pPr>
            <a:lvl2pPr>
              <a:defRPr>
                <a:solidFill>
                  <a:schemeClr val="bg1"/>
                </a:solidFill>
                <a:latin typeface="Cambria" panose="02040503050406030204" pitchFamily="18" charset="0"/>
              </a:defRPr>
            </a:lvl2pPr>
            <a:lvl3pPr>
              <a:defRPr>
                <a:solidFill>
                  <a:schemeClr val="bg1"/>
                </a:solidFill>
                <a:latin typeface="Cambria" panose="02040503050406030204" pitchFamily="18" charset="0"/>
              </a:defRPr>
            </a:lvl3pPr>
            <a:lvl4pPr>
              <a:defRPr>
                <a:solidFill>
                  <a:schemeClr val="bg1"/>
                </a:solidFill>
                <a:latin typeface="Cambria" panose="02040503050406030204" pitchFamily="18" charset="0"/>
              </a:defRPr>
            </a:lvl4pPr>
            <a:lvl5pPr>
              <a:defRPr>
                <a:solidFill>
                  <a:schemeClr val="bg1"/>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Oval 7"/>
          <p:cNvSpPr/>
          <p:nvPr userDrawn="1"/>
        </p:nvSpPr>
        <p:spPr>
          <a:xfrm>
            <a:off x="10885677" y="5626071"/>
            <a:ext cx="1033272" cy="969264"/>
          </a:xfrm>
          <a:prstGeom prst="ellipse">
            <a:avLst/>
          </a:prstGeom>
          <a:blipFill dpi="0" rotWithShape="1">
            <a:blip r:embed="rId2">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9083373"/>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Sided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 y="365127"/>
            <a:ext cx="12166013" cy="1325563"/>
          </a:xfrm>
          <a:prstGeom prst="rect">
            <a:avLst/>
          </a:prstGeom>
        </p:spPr>
        <p:txBody>
          <a:bodyPr>
            <a:normAutofit/>
          </a:bodyPr>
          <a:lstStyle>
            <a:lvl1pPr algn="ctr">
              <a:defRPr sz="3600" b="1">
                <a:solidFill>
                  <a:schemeClr val="bg1"/>
                </a:solidFill>
                <a:latin typeface="Cambria" panose="02040503050406030204" pitchFamily="18" charset="0"/>
              </a:defRPr>
            </a:lvl1pPr>
          </a:lstStyle>
          <a:p>
            <a:r>
              <a:rPr lang="en-US" dirty="0"/>
              <a:t>Title</a:t>
            </a:r>
          </a:p>
        </p:txBody>
      </p:sp>
      <p:sp>
        <p:nvSpPr>
          <p:cNvPr id="3" name="Content Placeholder 2"/>
          <p:cNvSpPr>
            <a:spLocks noGrp="1"/>
          </p:cNvSpPr>
          <p:nvPr>
            <p:ph sz="half" idx="1"/>
          </p:nvPr>
        </p:nvSpPr>
        <p:spPr>
          <a:xfrm>
            <a:off x="672353" y="1825625"/>
            <a:ext cx="5244353" cy="4351338"/>
          </a:xfrm>
          <a:prstGeom prst="rect">
            <a:avLst/>
          </a:prstGeom>
        </p:spPr>
        <p:txBody>
          <a:bodyPr/>
          <a:lstStyle>
            <a:lvl1pPr>
              <a:defRPr>
                <a:solidFill>
                  <a:schemeClr val="bg1"/>
                </a:solidFill>
                <a:latin typeface="Cambria" panose="02040503050406030204" pitchFamily="18" charset="0"/>
              </a:defRPr>
            </a:lvl1pPr>
            <a:lvl2pPr>
              <a:defRPr>
                <a:solidFill>
                  <a:schemeClr val="bg1"/>
                </a:solidFill>
                <a:latin typeface="Cambria" panose="02040503050406030204" pitchFamily="18" charset="0"/>
              </a:defRPr>
            </a:lvl2pPr>
            <a:lvl3pPr>
              <a:defRPr>
                <a:solidFill>
                  <a:schemeClr val="bg1"/>
                </a:solidFill>
                <a:latin typeface="Cambria" panose="02040503050406030204" pitchFamily="18" charset="0"/>
              </a:defRPr>
            </a:lvl3pPr>
            <a:lvl4pPr>
              <a:defRPr>
                <a:solidFill>
                  <a:schemeClr val="bg1"/>
                </a:solidFill>
                <a:latin typeface="Cambria" panose="02040503050406030204" pitchFamily="18" charset="0"/>
              </a:defRPr>
            </a:lvl4pPr>
            <a:lvl5pPr>
              <a:defRPr>
                <a:solidFill>
                  <a:schemeClr val="bg1"/>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93224" y="1825625"/>
            <a:ext cx="5271246" cy="4351338"/>
          </a:xfrm>
          <a:prstGeom prst="rect">
            <a:avLst/>
          </a:prstGeom>
        </p:spPr>
        <p:txBody>
          <a:bodyPr/>
          <a:lstStyle>
            <a:lvl1pPr>
              <a:defRPr>
                <a:solidFill>
                  <a:schemeClr val="bg1"/>
                </a:solidFill>
                <a:latin typeface="Cambria" panose="02040503050406030204" pitchFamily="18" charset="0"/>
              </a:defRPr>
            </a:lvl1pPr>
            <a:lvl2pPr>
              <a:defRPr>
                <a:solidFill>
                  <a:schemeClr val="bg1"/>
                </a:solidFill>
                <a:latin typeface="Cambria" panose="02040503050406030204" pitchFamily="18" charset="0"/>
              </a:defRPr>
            </a:lvl2pPr>
            <a:lvl3pPr>
              <a:defRPr>
                <a:solidFill>
                  <a:schemeClr val="bg1"/>
                </a:solidFill>
                <a:latin typeface="Cambria" panose="02040503050406030204" pitchFamily="18" charset="0"/>
              </a:defRPr>
            </a:lvl3pPr>
            <a:lvl4pPr>
              <a:defRPr>
                <a:solidFill>
                  <a:schemeClr val="bg1"/>
                </a:solidFill>
                <a:latin typeface="Cambria" panose="02040503050406030204" pitchFamily="18" charset="0"/>
              </a:defRPr>
            </a:lvl4pPr>
            <a:lvl5pPr>
              <a:defRPr>
                <a:solidFill>
                  <a:schemeClr val="bg1"/>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pPr/>
              <a:t>‹#›</a:t>
            </a:fld>
            <a:endParaRPr lang="en-US" dirty="0"/>
          </a:p>
        </p:txBody>
      </p:sp>
      <p:sp>
        <p:nvSpPr>
          <p:cNvPr id="7" name="Oval 6"/>
          <p:cNvSpPr/>
          <p:nvPr userDrawn="1"/>
        </p:nvSpPr>
        <p:spPr>
          <a:xfrm>
            <a:off x="10885677" y="5626071"/>
            <a:ext cx="1033272" cy="969264"/>
          </a:xfrm>
          <a:prstGeom prst="ellipse">
            <a:avLst/>
          </a:prstGeom>
          <a:blipFill dpi="0" rotWithShape="1">
            <a:blip r:embed="rId2">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4067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7" name="Content Placeholder 13"/>
          <p:cNvSpPr>
            <a:spLocks noGrp="1"/>
          </p:cNvSpPr>
          <p:nvPr>
            <p:ph sz="half" idx="2"/>
          </p:nvPr>
        </p:nvSpPr>
        <p:spPr>
          <a:xfrm>
            <a:off x="632012" y="1825625"/>
            <a:ext cx="11013887" cy="4351338"/>
          </a:xfrm>
          <a:prstGeom prst="rect">
            <a:avLst/>
          </a:prstGeom>
        </p:spPr>
        <p:txBody>
          <a:bodyPr/>
          <a:lstStyle/>
          <a:p>
            <a:pPr lvl="0"/>
            <a:r>
              <a:rPr lang="en-US" i="1">
                <a:solidFill>
                  <a:schemeClr val="bg1"/>
                </a:solidFill>
              </a:rPr>
              <a:t>Click to edit Master text styles</a:t>
            </a:r>
          </a:p>
        </p:txBody>
      </p:sp>
      <p:sp>
        <p:nvSpPr>
          <p:cNvPr id="10"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pPr/>
              <a:t>‹#›</a:t>
            </a:fld>
            <a:endParaRPr lang="en-US" dirty="0"/>
          </a:p>
        </p:txBody>
      </p:sp>
      <p:sp>
        <p:nvSpPr>
          <p:cNvPr id="12" name="Title 1"/>
          <p:cNvSpPr>
            <a:spLocks noGrp="1"/>
          </p:cNvSpPr>
          <p:nvPr>
            <p:ph type="title" hasCustomPrompt="1"/>
          </p:nvPr>
        </p:nvSpPr>
        <p:spPr>
          <a:xfrm>
            <a:off x="0" y="468602"/>
            <a:ext cx="12166013" cy="1325563"/>
          </a:xfrm>
          <a:prstGeom prst="rect">
            <a:avLst/>
          </a:prstGeom>
        </p:spPr>
        <p:txBody>
          <a:bodyPr>
            <a:normAutofit/>
          </a:bodyPr>
          <a:lstStyle>
            <a:lvl1pPr algn="ctr">
              <a:defRPr sz="3600" b="1">
                <a:solidFill>
                  <a:schemeClr val="bg1"/>
                </a:solidFill>
                <a:latin typeface="Cambria" panose="02040503050406030204" pitchFamily="18" charset="0"/>
              </a:defRPr>
            </a:lvl1pPr>
          </a:lstStyle>
          <a:p>
            <a:r>
              <a:rPr lang="en-US" dirty="0"/>
              <a:t>Chart Title</a:t>
            </a:r>
          </a:p>
        </p:txBody>
      </p:sp>
      <p:sp>
        <p:nvSpPr>
          <p:cNvPr id="13" name="Title 1"/>
          <p:cNvSpPr txBox="1">
            <a:spLocks/>
          </p:cNvSpPr>
          <p:nvPr userDrawn="1"/>
        </p:nvSpPr>
        <p:spPr>
          <a:xfrm>
            <a:off x="0" y="884029"/>
            <a:ext cx="12191999" cy="1325563"/>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3600" b="1" kern="1200">
                <a:solidFill>
                  <a:schemeClr val="bg1"/>
                </a:solidFill>
                <a:latin typeface="Cambria" panose="02040503050406030204" pitchFamily="18" charset="0"/>
                <a:ea typeface="+mj-ea"/>
                <a:cs typeface="+mj-cs"/>
              </a:defRPr>
            </a:lvl1pPr>
          </a:lstStyle>
          <a:p>
            <a:r>
              <a:rPr lang="en-US" sz="2800" dirty="0"/>
              <a:t>Subtitle</a:t>
            </a:r>
            <a:endParaRPr lang="en-US" dirty="0"/>
          </a:p>
        </p:txBody>
      </p:sp>
      <p:sp>
        <p:nvSpPr>
          <p:cNvPr id="3" name="Text Placeholder 2"/>
          <p:cNvSpPr>
            <a:spLocks noGrp="1"/>
          </p:cNvSpPr>
          <p:nvPr>
            <p:ph type="body" sz="quarter" idx="10" hasCustomPrompt="1"/>
          </p:nvPr>
        </p:nvSpPr>
        <p:spPr>
          <a:xfrm>
            <a:off x="1020416" y="6176963"/>
            <a:ext cx="10027809" cy="681037"/>
          </a:xfrm>
          <a:prstGeom prst="rect">
            <a:avLst/>
          </a:prstGeom>
        </p:spPr>
        <p:txBody>
          <a:bodyPr/>
          <a:lstStyle>
            <a:lvl1pPr marL="0" indent="0">
              <a:buNone/>
              <a:defRPr sz="1600" baseline="0">
                <a:solidFill>
                  <a:schemeClr val="bg1"/>
                </a:solidFill>
                <a:latin typeface="Cambria" panose="02040503050406030204" pitchFamily="18" charset="0"/>
              </a:defRPr>
            </a:lvl1pPr>
            <a:lvl2pPr marL="457189" indent="0">
              <a:buNone/>
              <a:defRPr sz="1600">
                <a:solidFill>
                  <a:schemeClr val="bg1"/>
                </a:solidFill>
                <a:latin typeface="Cambria" panose="02040503050406030204" pitchFamily="18" charset="0"/>
              </a:defRPr>
            </a:lvl2pPr>
            <a:lvl3pPr marL="914377" indent="0">
              <a:buNone/>
              <a:defRPr sz="1600">
                <a:solidFill>
                  <a:schemeClr val="bg1"/>
                </a:solidFill>
                <a:latin typeface="Cambria" panose="02040503050406030204" pitchFamily="18" charset="0"/>
              </a:defRPr>
            </a:lvl3pPr>
            <a:lvl4pPr marL="1371566" indent="0">
              <a:buNone/>
              <a:defRPr sz="1600">
                <a:solidFill>
                  <a:schemeClr val="bg1"/>
                </a:solidFill>
                <a:latin typeface="Cambria" panose="02040503050406030204" pitchFamily="18" charset="0"/>
              </a:defRPr>
            </a:lvl4pPr>
            <a:lvl5pPr marL="1828755" indent="0">
              <a:buNone/>
              <a:defRPr sz="1600">
                <a:solidFill>
                  <a:schemeClr val="bg1"/>
                </a:solidFill>
                <a:latin typeface="Cambria" panose="02040503050406030204" pitchFamily="18" charset="0"/>
              </a:defRPr>
            </a:lvl5pPr>
          </a:lstStyle>
          <a:p>
            <a:pPr lvl="0"/>
            <a:r>
              <a:rPr lang="en-US" dirty="0"/>
              <a:t>SOURCE: </a:t>
            </a:r>
          </a:p>
        </p:txBody>
      </p:sp>
      <p:sp>
        <p:nvSpPr>
          <p:cNvPr id="11" name="Oval 10"/>
          <p:cNvSpPr/>
          <p:nvPr userDrawn="1"/>
        </p:nvSpPr>
        <p:spPr>
          <a:xfrm>
            <a:off x="10885677" y="5626071"/>
            <a:ext cx="1033272" cy="969264"/>
          </a:xfrm>
          <a:prstGeom prst="ellipse">
            <a:avLst/>
          </a:prstGeom>
          <a:blipFill dpi="0" rotWithShape="1">
            <a:blip r:embed="rId2">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2403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ond Title Slide">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47" t="53335" r="476" b="25277"/>
          <a:stretch/>
        </p:blipFill>
        <p:spPr>
          <a:xfrm>
            <a:off x="-3487" y="4887940"/>
            <a:ext cx="12195487" cy="1995019"/>
          </a:xfrm>
          <a:prstGeom prst="rect">
            <a:avLst/>
          </a:prstGeom>
        </p:spPr>
      </p:pic>
      <p:pic>
        <p:nvPicPr>
          <p:cNvPr id="20" name="Picture 2" descr="http://www.clker.com/cliparts/y/D/Q/T/v/U/purple-phone-logo1-md.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0282" y="5609553"/>
            <a:ext cx="438430" cy="43843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202048" y="5458348"/>
            <a:ext cx="715967" cy="715967"/>
          </a:xfrm>
          <a:prstGeom prst="roundRect">
            <a:avLst/>
          </a:prstGeom>
        </p:spPr>
      </p:pic>
      <p:pic>
        <p:nvPicPr>
          <p:cNvPr id="22" name="Picture 21"/>
          <p:cNvPicPr>
            <a:picLocks noChangeAspect="1"/>
          </p:cNvPicPr>
          <p:nvPr userDrawn="1"/>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941668" y="5458348"/>
            <a:ext cx="671816" cy="679523"/>
          </a:xfrm>
          <a:prstGeom prst="roundRect">
            <a:avLst/>
          </a:prstGeom>
        </p:spPr>
      </p:pic>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327228" y="5643112"/>
            <a:ext cx="455559" cy="371312"/>
          </a:xfrm>
          <a:prstGeom prst="rect">
            <a:avLst/>
          </a:prstGeom>
        </p:spPr>
      </p:pic>
      <p:sp>
        <p:nvSpPr>
          <p:cNvPr id="17" name="Rectangle 16"/>
          <p:cNvSpPr/>
          <p:nvPr userDrawn="1"/>
        </p:nvSpPr>
        <p:spPr>
          <a:xfrm>
            <a:off x="907" y="4867650"/>
            <a:ext cx="12192000" cy="141565"/>
          </a:xfrm>
          <a:prstGeom prst="rect">
            <a:avLst/>
          </a:prstGeom>
          <a:solidFill>
            <a:schemeClr val="accent5">
              <a:lumMod val="50000"/>
            </a:schemeClr>
          </a:solidFill>
          <a:ln>
            <a:solidFill>
              <a:schemeClr val="accent5">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aphicFrame>
        <p:nvGraphicFramePr>
          <p:cNvPr id="27" name="Table 26"/>
          <p:cNvGraphicFramePr>
            <a:graphicFrameLocks noGrp="1"/>
          </p:cNvGraphicFramePr>
          <p:nvPr userDrawn="1">
            <p:extLst>
              <p:ext uri="{D42A27DB-BD31-4B8C-83A1-F6EECF244321}">
                <p14:modId xmlns:p14="http://schemas.microsoft.com/office/powerpoint/2010/main" val="795358438"/>
              </p:ext>
            </p:extLst>
          </p:nvPr>
        </p:nvGraphicFramePr>
        <p:xfrm>
          <a:off x="776479" y="5575564"/>
          <a:ext cx="11101497" cy="420856"/>
        </p:xfrm>
        <a:graphic>
          <a:graphicData uri="http://schemas.openxmlformats.org/drawingml/2006/table">
            <a:tbl>
              <a:tblPr firstRow="1" bandRow="1">
                <a:tableStyleId>{5C22544A-7EE6-4342-B048-85BDC9FD1C3A}</a:tableStyleId>
              </a:tblPr>
              <a:tblGrid>
                <a:gridCol w="2920668">
                  <a:extLst>
                    <a:ext uri="{9D8B030D-6E8A-4147-A177-3AD203B41FA5}">
                      <a16:colId xmlns:a16="http://schemas.microsoft.com/office/drawing/2014/main" val="20000"/>
                    </a:ext>
                  </a:extLst>
                </a:gridCol>
                <a:gridCol w="2641054">
                  <a:extLst>
                    <a:ext uri="{9D8B030D-6E8A-4147-A177-3AD203B41FA5}">
                      <a16:colId xmlns:a16="http://schemas.microsoft.com/office/drawing/2014/main" val="20001"/>
                    </a:ext>
                  </a:extLst>
                </a:gridCol>
                <a:gridCol w="2281163">
                  <a:extLst>
                    <a:ext uri="{9D8B030D-6E8A-4147-A177-3AD203B41FA5}">
                      <a16:colId xmlns:a16="http://schemas.microsoft.com/office/drawing/2014/main" val="20002"/>
                    </a:ext>
                  </a:extLst>
                </a:gridCol>
                <a:gridCol w="3258612">
                  <a:extLst>
                    <a:ext uri="{9D8B030D-6E8A-4147-A177-3AD203B41FA5}">
                      <a16:colId xmlns:a16="http://schemas.microsoft.com/office/drawing/2014/main" val="20003"/>
                    </a:ext>
                  </a:extLst>
                </a:gridCol>
              </a:tblGrid>
              <a:tr h="4208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www.ussc.gov</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(202) 502-4545</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a:t>
                      </a:r>
                      <a:r>
                        <a:rPr lang="en-US" sz="1800" b="1" u="none" kern="1200" baseline="0" dirty="0" err="1">
                          <a:solidFill>
                            <a:schemeClr val="accent5">
                              <a:lumMod val="50000"/>
                            </a:schemeClr>
                          </a:solidFill>
                          <a:effectLst/>
                          <a:latin typeface="Cambria" panose="02040503050406030204" pitchFamily="18" charset="0"/>
                          <a:ea typeface="+mn-ea"/>
                          <a:cs typeface="+mn-cs"/>
                        </a:rPr>
                        <a:t>theusscgov</a:t>
                      </a:r>
                      <a:endParaRPr lang="en-US" sz="1800" b="1" u="none" kern="1200" baseline="0" dirty="0">
                        <a:solidFill>
                          <a:schemeClr val="accent5">
                            <a:lumMod val="50000"/>
                          </a:schemeClr>
                        </a:solidFill>
                        <a:effectLst/>
                        <a:latin typeface="Cambria" panose="02040503050406030204" pitchFamily="18" charset="0"/>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pubaffairs@ussc.gov</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2"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z="1800" smtClean="0">
                <a:solidFill>
                  <a:schemeClr val="bg1"/>
                </a:solidFill>
              </a:rPr>
              <a:pPr/>
              <a:t>‹#›</a:t>
            </a:fld>
            <a:endParaRPr lang="en-US" sz="1800" dirty="0">
              <a:solidFill>
                <a:schemeClr val="bg1"/>
              </a:solidFill>
            </a:endParaRPr>
          </a:p>
        </p:txBody>
      </p:sp>
      <p:sp>
        <p:nvSpPr>
          <p:cNvPr id="14" name="Title 1"/>
          <p:cNvSpPr>
            <a:spLocks noGrp="1"/>
          </p:cNvSpPr>
          <p:nvPr>
            <p:ph type="title" hasCustomPrompt="1"/>
          </p:nvPr>
        </p:nvSpPr>
        <p:spPr>
          <a:xfrm>
            <a:off x="838200" y="2602842"/>
            <a:ext cx="10515600" cy="1085895"/>
          </a:xfrm>
          <a:prstGeom prst="rect">
            <a:avLst/>
          </a:prstGeom>
        </p:spPr>
        <p:txBody>
          <a:bodyPr>
            <a:normAutofit/>
          </a:bodyPr>
          <a:lstStyle>
            <a:lvl1pPr algn="ctr">
              <a:defRPr sz="2800" b="1">
                <a:solidFill>
                  <a:schemeClr val="bg1"/>
                </a:solidFill>
                <a:latin typeface="Cambria" panose="02040503050406030204" pitchFamily="18" charset="0"/>
              </a:defRPr>
            </a:lvl1pPr>
          </a:lstStyle>
          <a:p>
            <a:r>
              <a:rPr lang="en-US" dirty="0"/>
              <a:t>Subtitle</a:t>
            </a:r>
          </a:p>
        </p:txBody>
      </p:sp>
      <p:sp>
        <p:nvSpPr>
          <p:cNvPr id="18" name="Text Placeholder 2"/>
          <p:cNvSpPr>
            <a:spLocks noGrp="1"/>
          </p:cNvSpPr>
          <p:nvPr>
            <p:ph type="body" sz="quarter" idx="10" hasCustomPrompt="1"/>
          </p:nvPr>
        </p:nvSpPr>
        <p:spPr>
          <a:xfrm>
            <a:off x="9231" y="1600200"/>
            <a:ext cx="12169775" cy="4111605"/>
          </a:xfrm>
          <a:prstGeom prst="rect">
            <a:avLst/>
          </a:prstGeom>
        </p:spPr>
        <p:txBody>
          <a:bodyPr/>
          <a:lstStyle>
            <a:lvl1pPr marL="0" indent="0" algn="ctr">
              <a:buFontTx/>
              <a:buNone/>
              <a:defRPr sz="3600" b="1" baseline="0">
                <a:solidFill>
                  <a:schemeClr val="bg1"/>
                </a:solidFill>
                <a:latin typeface="Cambria" panose="02040503050406030204" pitchFamily="18" charset="0"/>
              </a:defRPr>
            </a:lvl1pPr>
            <a:lvl2pPr marL="457189" indent="0" algn="ctr">
              <a:buFontTx/>
              <a:buNone/>
              <a:defRPr>
                <a:solidFill>
                  <a:schemeClr val="bg1"/>
                </a:solidFill>
                <a:latin typeface="Cambria" panose="02040503050406030204" pitchFamily="18" charset="0"/>
              </a:defRPr>
            </a:lvl2pPr>
            <a:lvl3pPr marL="914377" indent="0" algn="ctr">
              <a:buFontTx/>
              <a:buNone/>
              <a:defRPr>
                <a:solidFill>
                  <a:schemeClr val="bg1"/>
                </a:solidFill>
                <a:latin typeface="Cambria" panose="02040503050406030204" pitchFamily="18" charset="0"/>
              </a:defRPr>
            </a:lvl3pPr>
            <a:lvl4pPr marL="1371566" indent="0" algn="ctr">
              <a:buFontTx/>
              <a:buNone/>
              <a:defRPr>
                <a:solidFill>
                  <a:schemeClr val="bg1"/>
                </a:solidFill>
                <a:latin typeface="Cambria" panose="02040503050406030204" pitchFamily="18" charset="0"/>
              </a:defRPr>
            </a:lvl4pPr>
            <a:lvl5pPr marL="1828755" indent="0" algn="ctr">
              <a:buFontTx/>
              <a:buNone/>
              <a:defRPr>
                <a:solidFill>
                  <a:schemeClr val="bg1"/>
                </a:solidFill>
                <a:latin typeface="Cambria" panose="02040503050406030204" pitchFamily="18" charset="0"/>
              </a:defRPr>
            </a:lvl5pPr>
          </a:lstStyle>
          <a:p>
            <a:pPr lvl="0"/>
            <a:r>
              <a:rPr lang="en-US" dirty="0"/>
              <a:t>Transition Slide Title</a:t>
            </a:r>
          </a:p>
        </p:txBody>
      </p:sp>
      <p:sp>
        <p:nvSpPr>
          <p:cNvPr id="13" name="Oval 12"/>
          <p:cNvSpPr/>
          <p:nvPr userDrawn="1"/>
        </p:nvSpPr>
        <p:spPr>
          <a:xfrm>
            <a:off x="268308" y="292798"/>
            <a:ext cx="1033272" cy="969264"/>
          </a:xfrm>
          <a:prstGeom prst="ellipse">
            <a:avLst/>
          </a:prstGeom>
          <a:blipFill dpi="0" rotWithShape="1">
            <a:blip r:embed="rId7">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47991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chemeClr val="accent5">
                    <a:lumMod val="50000"/>
                  </a:schemeClr>
                </a:solidFill>
              </a:rPr>
              <a:pPr/>
              <a:t>‹#›</a:t>
            </a:fld>
            <a:endParaRPr lang="en-US" dirty="0">
              <a:solidFill>
                <a:schemeClr val="accent5">
                  <a:lumMod val="50000"/>
                </a:schemeClr>
              </a:solidFill>
            </a:endParaRPr>
          </a:p>
        </p:txBody>
      </p:sp>
      <p:pic>
        <p:nvPicPr>
          <p:cNvPr id="5" name="Picture 4"/>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104" t="-689" r="418" b="10698"/>
          <a:stretch/>
        </p:blipFill>
        <p:spPr>
          <a:xfrm>
            <a:off x="0" y="-130628"/>
            <a:ext cx="12192000" cy="6994682"/>
          </a:xfrm>
          <a:prstGeom prst="rect">
            <a:avLst/>
          </a:prstGeom>
        </p:spPr>
      </p:pic>
      <p:pic>
        <p:nvPicPr>
          <p:cNvPr id="7" name="Picture 6" descr="icon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78680" y="717253"/>
            <a:ext cx="2834640" cy="2834640"/>
          </a:xfrm>
          <a:prstGeom prst="ellipse">
            <a:avLst/>
          </a:prstGeom>
          <a:noFill/>
        </p:spPr>
      </p:pic>
      <p:sp>
        <p:nvSpPr>
          <p:cNvPr id="11" name="Text Placeholder 2"/>
          <p:cNvSpPr>
            <a:spLocks noGrp="1"/>
          </p:cNvSpPr>
          <p:nvPr>
            <p:ph type="body" sz="quarter" idx="10" hasCustomPrompt="1"/>
          </p:nvPr>
        </p:nvSpPr>
        <p:spPr>
          <a:xfrm>
            <a:off x="0" y="4141693"/>
            <a:ext cx="12192000" cy="2716305"/>
          </a:xfrm>
          <a:prstGeom prst="rect">
            <a:avLst/>
          </a:prstGeom>
        </p:spPr>
        <p:txBody>
          <a:bodyPr/>
          <a:lstStyle>
            <a:lvl1pPr marL="0" indent="0" algn="ctr">
              <a:buNone/>
              <a:defRPr sz="5400">
                <a:solidFill>
                  <a:schemeClr val="accent5">
                    <a:lumMod val="50000"/>
                  </a:schemeClr>
                </a:solidFill>
                <a:latin typeface="Cambria" panose="02040503050406030204" pitchFamily="18" charset="0"/>
              </a:defRPr>
            </a:lvl1pPr>
            <a:lvl2pPr marL="457189" indent="0" algn="ctr">
              <a:buNone/>
              <a:defRPr>
                <a:solidFill>
                  <a:schemeClr val="accent5">
                    <a:lumMod val="50000"/>
                  </a:schemeClr>
                </a:solidFill>
              </a:defRPr>
            </a:lvl2pPr>
            <a:lvl3pPr marL="914377" indent="0" algn="ctr">
              <a:buNone/>
              <a:defRPr>
                <a:solidFill>
                  <a:schemeClr val="accent5">
                    <a:lumMod val="50000"/>
                  </a:schemeClr>
                </a:solidFill>
              </a:defRPr>
            </a:lvl3pPr>
            <a:lvl4pPr marL="1371566" indent="0" algn="ctr">
              <a:buNone/>
              <a:defRPr>
                <a:solidFill>
                  <a:schemeClr val="accent5">
                    <a:lumMod val="50000"/>
                  </a:schemeClr>
                </a:solidFill>
              </a:defRPr>
            </a:lvl4pPr>
            <a:lvl5pPr marL="1828755" indent="0" algn="ctr">
              <a:buNone/>
              <a:defRPr>
                <a:solidFill>
                  <a:schemeClr val="accent5">
                    <a:lumMod val="50000"/>
                  </a:schemeClr>
                </a:solidFill>
              </a:defRPr>
            </a:lvl5pPr>
          </a:lstStyle>
          <a:p>
            <a:pPr lvl="0"/>
            <a:r>
              <a:rPr lang="en-US" dirty="0"/>
              <a:t>Event Title</a:t>
            </a:r>
          </a:p>
          <a:p>
            <a:pPr lvl="0"/>
            <a:endParaRPr lang="en-US" dirty="0"/>
          </a:p>
        </p:txBody>
      </p:sp>
      <p:sp>
        <p:nvSpPr>
          <p:cNvPr id="12" name="Text Placeholder 4"/>
          <p:cNvSpPr>
            <a:spLocks noGrp="1"/>
          </p:cNvSpPr>
          <p:nvPr>
            <p:ph type="body" sz="quarter" idx="11" hasCustomPrompt="1"/>
          </p:nvPr>
        </p:nvSpPr>
        <p:spPr>
          <a:xfrm>
            <a:off x="0" y="4894729"/>
            <a:ext cx="12192000" cy="1963270"/>
          </a:xfrm>
          <a:prstGeom prst="rect">
            <a:avLst/>
          </a:prstGeom>
        </p:spPr>
        <p:txBody>
          <a:bodyPr/>
          <a:lstStyle>
            <a:lvl1pPr marL="0" indent="0" algn="ctr">
              <a:buFontTx/>
              <a:buNone/>
              <a:defRPr baseline="0">
                <a:solidFill>
                  <a:schemeClr val="accent5">
                    <a:lumMod val="50000"/>
                  </a:schemeClr>
                </a:solidFill>
                <a:latin typeface="Cambria" panose="02040503050406030204" pitchFamily="18" charset="0"/>
              </a:defRPr>
            </a:lvl1pPr>
            <a:lvl2pPr marL="457189" indent="0" algn="ctr">
              <a:buFontTx/>
              <a:buNone/>
              <a:defRPr>
                <a:solidFill>
                  <a:schemeClr val="accent5">
                    <a:lumMod val="50000"/>
                  </a:schemeClr>
                </a:solidFill>
                <a:latin typeface="Cambria" panose="02040503050406030204" pitchFamily="18" charset="0"/>
              </a:defRPr>
            </a:lvl2pPr>
            <a:lvl3pPr marL="914377" indent="0" algn="ctr">
              <a:buFontTx/>
              <a:buNone/>
              <a:defRPr>
                <a:solidFill>
                  <a:schemeClr val="accent5">
                    <a:lumMod val="50000"/>
                  </a:schemeClr>
                </a:solidFill>
                <a:latin typeface="Cambria" panose="02040503050406030204" pitchFamily="18" charset="0"/>
              </a:defRPr>
            </a:lvl3pPr>
            <a:lvl4pPr marL="1371566" indent="0" algn="ctr">
              <a:buFontTx/>
              <a:buNone/>
              <a:defRPr>
                <a:solidFill>
                  <a:schemeClr val="accent5">
                    <a:lumMod val="50000"/>
                  </a:schemeClr>
                </a:solidFill>
                <a:latin typeface="Cambria" panose="02040503050406030204" pitchFamily="18" charset="0"/>
              </a:defRPr>
            </a:lvl4pPr>
            <a:lvl5pPr marL="1828755" indent="0" algn="ctr">
              <a:buFontTx/>
              <a:buNone/>
              <a:defRPr>
                <a:solidFill>
                  <a:schemeClr val="accent5">
                    <a:lumMod val="50000"/>
                  </a:schemeClr>
                </a:solidFill>
                <a:latin typeface="Cambria" panose="02040503050406030204" pitchFamily="18" charset="0"/>
              </a:defRPr>
            </a:lvl5pPr>
          </a:lstStyle>
          <a:p>
            <a:pPr lvl="0"/>
            <a:r>
              <a:rPr lang="en-US" dirty="0"/>
              <a:t>Date/Time/Place</a:t>
            </a:r>
          </a:p>
        </p:txBody>
      </p:sp>
    </p:spTree>
    <p:extLst>
      <p:ext uri="{BB962C8B-B14F-4D97-AF65-F5344CB8AC3E}">
        <p14:creationId xmlns:p14="http://schemas.microsoft.com/office/powerpoint/2010/main" val="3146933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47" t="53335" r="476" b="25277"/>
          <a:stretch/>
        </p:blipFill>
        <p:spPr>
          <a:xfrm>
            <a:off x="-16934" y="4867835"/>
            <a:ext cx="12208933" cy="1995019"/>
          </a:xfrm>
          <a:prstGeom prst="rect">
            <a:avLst/>
          </a:prstGeom>
        </p:spPr>
      </p:pic>
      <p:sp>
        <p:nvSpPr>
          <p:cNvPr id="12" name="Rectangle 11"/>
          <p:cNvSpPr/>
          <p:nvPr userDrawn="1"/>
        </p:nvSpPr>
        <p:spPr>
          <a:xfrm>
            <a:off x="907" y="4867650"/>
            <a:ext cx="12192000" cy="141565"/>
          </a:xfrm>
          <a:prstGeom prst="rect">
            <a:avLst/>
          </a:prstGeom>
          <a:solidFill>
            <a:srgbClr val="960000"/>
          </a:solidFill>
          <a:ln>
            <a:solidFill>
              <a:srgbClr val="96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2"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chemeClr val="accent5">
                    <a:lumMod val="50000"/>
                  </a:schemeClr>
                </a:solidFill>
              </a:rPr>
              <a:pPr/>
              <a:t>‹#›</a:t>
            </a:fld>
            <a:endParaRPr lang="en-US" dirty="0">
              <a:solidFill>
                <a:schemeClr val="accent5">
                  <a:lumMod val="50000"/>
                </a:schemeClr>
              </a:solidFill>
            </a:endParaRPr>
          </a:p>
        </p:txBody>
      </p:sp>
      <p:graphicFrame>
        <p:nvGraphicFramePr>
          <p:cNvPr id="41" name="Table 40"/>
          <p:cNvGraphicFramePr>
            <a:graphicFrameLocks noGrp="1"/>
          </p:cNvGraphicFramePr>
          <p:nvPr userDrawn="1">
            <p:extLst>
              <p:ext uri="{D42A27DB-BD31-4B8C-83A1-F6EECF244321}">
                <p14:modId xmlns:p14="http://schemas.microsoft.com/office/powerpoint/2010/main" val="3115904168"/>
              </p:ext>
            </p:extLst>
          </p:nvPr>
        </p:nvGraphicFramePr>
        <p:xfrm>
          <a:off x="838199" y="5686883"/>
          <a:ext cx="11017883" cy="365760"/>
        </p:xfrm>
        <a:graphic>
          <a:graphicData uri="http://schemas.openxmlformats.org/drawingml/2006/table">
            <a:tbl>
              <a:tblPr firstRow="1" bandRow="1">
                <a:tableStyleId>{5C22544A-7EE6-4342-B048-85BDC9FD1C3A}</a:tableStyleId>
              </a:tblPr>
              <a:tblGrid>
                <a:gridCol w="2898670">
                  <a:extLst>
                    <a:ext uri="{9D8B030D-6E8A-4147-A177-3AD203B41FA5}">
                      <a16:colId xmlns:a16="http://schemas.microsoft.com/office/drawing/2014/main" val="20000"/>
                    </a:ext>
                  </a:extLst>
                </a:gridCol>
                <a:gridCol w="2621162">
                  <a:extLst>
                    <a:ext uri="{9D8B030D-6E8A-4147-A177-3AD203B41FA5}">
                      <a16:colId xmlns:a16="http://schemas.microsoft.com/office/drawing/2014/main" val="20001"/>
                    </a:ext>
                  </a:extLst>
                </a:gridCol>
                <a:gridCol w="2263982">
                  <a:extLst>
                    <a:ext uri="{9D8B030D-6E8A-4147-A177-3AD203B41FA5}">
                      <a16:colId xmlns:a16="http://schemas.microsoft.com/office/drawing/2014/main" val="20002"/>
                    </a:ext>
                  </a:extLst>
                </a:gridCol>
                <a:gridCol w="3234069">
                  <a:extLst>
                    <a:ext uri="{9D8B030D-6E8A-4147-A177-3AD203B41FA5}">
                      <a16:colId xmlns:a16="http://schemas.microsoft.com/office/drawing/2014/main" val="20003"/>
                    </a:ext>
                  </a:extLst>
                </a:gridCol>
              </a:tblGrid>
              <a:tr h="314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www.ussc.gov</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(202) 502-4500</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a:t>
                      </a:r>
                      <a:r>
                        <a:rPr lang="en-US" sz="1800" b="1" u="none" kern="1200" baseline="0" dirty="0" err="1">
                          <a:solidFill>
                            <a:schemeClr val="accent5">
                              <a:lumMod val="50000"/>
                            </a:schemeClr>
                          </a:solidFill>
                          <a:effectLst/>
                          <a:latin typeface="Cambria" panose="02040503050406030204" pitchFamily="18" charset="0"/>
                          <a:ea typeface="+mn-ea"/>
                          <a:cs typeface="+mn-cs"/>
                        </a:rPr>
                        <a:t>theusscgov</a:t>
                      </a:r>
                      <a:endParaRPr lang="en-US" sz="1800" b="1" u="none" kern="1200" baseline="0" dirty="0">
                        <a:solidFill>
                          <a:schemeClr val="accent5">
                            <a:lumMod val="50000"/>
                          </a:schemeClr>
                        </a:solidFill>
                        <a:effectLst/>
                        <a:latin typeface="Cambria" panose="02040503050406030204" pitchFamily="18" charset="0"/>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pubaffairs@ussc.gov</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pic>
        <p:nvPicPr>
          <p:cNvPr id="42" name="Picture 41"/>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6678303" y="5699096"/>
            <a:ext cx="458749" cy="373913"/>
          </a:xfrm>
          <a:prstGeom prst="rect">
            <a:avLst/>
          </a:prstGeom>
        </p:spPr>
      </p:pic>
      <p:pic>
        <p:nvPicPr>
          <p:cNvPr id="43" name="Picture 2" descr="http://www.clker.com/cliparts/y/D/Q/T/v/U/purple-phone-logo1-md.png"/>
          <p:cNvPicPr>
            <a:picLocks noChangeAspect="1" noChangeArrowheads="1"/>
          </p:cNvPicPr>
          <p:nvPr userDrawn="1"/>
        </p:nvPicPr>
        <p:blipFill>
          <a:blip r:embed="rId4" cstate="print">
            <a:grayscl/>
            <a:extLst>
              <a:ext uri="{28A0092B-C50C-407E-A947-70E740481C1C}">
                <a14:useLocalDpi xmlns:a14="http://schemas.microsoft.com/office/drawing/2010/main" val="0"/>
              </a:ext>
            </a:extLst>
          </a:blip>
          <a:srcRect/>
          <a:stretch>
            <a:fillRect/>
          </a:stretch>
        </p:blipFill>
        <p:spPr bwMode="auto">
          <a:xfrm>
            <a:off x="3342968" y="5685649"/>
            <a:ext cx="423076" cy="42307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p:cNvPicPr>
            <a:picLocks noChangeAspect="1"/>
          </p:cNvPicPr>
          <p:nvPr userDrawn="1"/>
        </p:nvPicPr>
        <p:blipFill>
          <a:blip r:embed="rId5" cstate="print">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flipH="1">
            <a:off x="274843" y="5514621"/>
            <a:ext cx="715967" cy="715967"/>
          </a:xfrm>
          <a:prstGeom prst="roundRect">
            <a:avLst/>
          </a:prstGeom>
        </p:spPr>
      </p:pic>
      <p:pic>
        <p:nvPicPr>
          <p:cNvPr id="45" name="Picture 44"/>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900931" y="5514622"/>
            <a:ext cx="682653" cy="690484"/>
          </a:xfrm>
          <a:prstGeom prst="roundRect">
            <a:avLst/>
          </a:prstGeom>
        </p:spPr>
      </p:pic>
      <p:sp>
        <p:nvSpPr>
          <p:cNvPr id="46" name="Text Placeholder 2"/>
          <p:cNvSpPr>
            <a:spLocks noGrp="1"/>
          </p:cNvSpPr>
          <p:nvPr>
            <p:ph type="body" sz="quarter" idx="10" hasCustomPrompt="1"/>
          </p:nvPr>
        </p:nvSpPr>
        <p:spPr>
          <a:xfrm>
            <a:off x="9231" y="1008130"/>
            <a:ext cx="12169775" cy="4703675"/>
          </a:xfrm>
          <a:prstGeom prst="rect">
            <a:avLst/>
          </a:prstGeom>
        </p:spPr>
        <p:txBody>
          <a:bodyPr/>
          <a:lstStyle>
            <a:lvl1pPr marL="0" indent="0" algn="ctr">
              <a:buFontTx/>
              <a:buNone/>
              <a:defRPr sz="3600" b="1" baseline="0">
                <a:solidFill>
                  <a:schemeClr val="accent5">
                    <a:lumMod val="50000"/>
                  </a:schemeClr>
                </a:solidFill>
                <a:latin typeface="Cambria" panose="02040503050406030204" pitchFamily="18" charset="0"/>
              </a:defRPr>
            </a:lvl1pPr>
            <a:lvl2pPr marL="457189" indent="0" algn="ctr">
              <a:buFontTx/>
              <a:buNone/>
              <a:defRPr>
                <a:solidFill>
                  <a:schemeClr val="bg1"/>
                </a:solidFill>
                <a:latin typeface="Cambria" panose="02040503050406030204" pitchFamily="18" charset="0"/>
              </a:defRPr>
            </a:lvl2pPr>
            <a:lvl3pPr marL="914377" indent="0" algn="ctr">
              <a:buFontTx/>
              <a:buNone/>
              <a:defRPr>
                <a:solidFill>
                  <a:schemeClr val="bg1"/>
                </a:solidFill>
                <a:latin typeface="Cambria" panose="02040503050406030204" pitchFamily="18" charset="0"/>
              </a:defRPr>
            </a:lvl3pPr>
            <a:lvl4pPr marL="1371566" indent="0" algn="ctr">
              <a:buFontTx/>
              <a:buNone/>
              <a:defRPr>
                <a:solidFill>
                  <a:schemeClr val="bg1"/>
                </a:solidFill>
                <a:latin typeface="Cambria" panose="02040503050406030204" pitchFamily="18" charset="0"/>
              </a:defRPr>
            </a:lvl4pPr>
            <a:lvl5pPr marL="1828755" indent="0" algn="ctr">
              <a:buFontTx/>
              <a:buNone/>
              <a:defRPr>
                <a:solidFill>
                  <a:schemeClr val="bg1"/>
                </a:solidFill>
                <a:latin typeface="Cambria" panose="02040503050406030204" pitchFamily="18" charset="0"/>
              </a:defRPr>
            </a:lvl5pPr>
          </a:lstStyle>
          <a:p>
            <a:pPr lvl="0"/>
            <a:r>
              <a:rPr lang="en-US" dirty="0"/>
              <a:t>Office of Research and Data</a:t>
            </a:r>
          </a:p>
        </p:txBody>
      </p:sp>
      <p:sp>
        <p:nvSpPr>
          <p:cNvPr id="49" name="Text Placeholder 48"/>
          <p:cNvSpPr>
            <a:spLocks noGrp="1"/>
          </p:cNvSpPr>
          <p:nvPr>
            <p:ph type="body" sz="quarter" idx="11" hasCustomPrompt="1"/>
          </p:nvPr>
        </p:nvSpPr>
        <p:spPr>
          <a:xfrm>
            <a:off x="9525" y="2030413"/>
            <a:ext cx="12157075" cy="2836862"/>
          </a:xfrm>
          <a:prstGeom prst="rect">
            <a:avLst/>
          </a:prstGeom>
        </p:spPr>
        <p:txBody>
          <a:bodyPr>
            <a:normAutofit/>
          </a:bodyPr>
          <a:lstStyle>
            <a:lvl1pPr marL="0" indent="0" algn="ctr">
              <a:buFontTx/>
              <a:buNone/>
              <a:defRPr sz="2800">
                <a:solidFill>
                  <a:schemeClr val="accent5">
                    <a:lumMod val="50000"/>
                  </a:schemeClr>
                </a:solidFill>
                <a:latin typeface="Cambria" panose="02040503050406030204" pitchFamily="18" charset="0"/>
              </a:defRPr>
            </a:lvl1pPr>
            <a:lvl2pPr marL="457189" indent="0" algn="ctr">
              <a:buFontTx/>
              <a:buNone/>
              <a:defRPr sz="2800">
                <a:latin typeface="Cambria" panose="02040503050406030204" pitchFamily="18" charset="0"/>
              </a:defRPr>
            </a:lvl2pPr>
            <a:lvl3pPr marL="914377" indent="0" algn="ctr">
              <a:buFontTx/>
              <a:buNone/>
              <a:defRPr sz="2800">
                <a:latin typeface="Cambria" panose="02040503050406030204" pitchFamily="18" charset="0"/>
              </a:defRPr>
            </a:lvl3pPr>
            <a:lvl4pPr marL="1371566" indent="0" algn="ctr">
              <a:buFontTx/>
              <a:buNone/>
              <a:defRPr sz="2800">
                <a:latin typeface="Cambria" panose="02040503050406030204" pitchFamily="18" charset="0"/>
              </a:defRPr>
            </a:lvl4pPr>
            <a:lvl5pPr marL="1828755" indent="0" algn="ctr">
              <a:buFontTx/>
              <a:buNone/>
              <a:defRPr sz="2800">
                <a:latin typeface="Cambria" panose="02040503050406030204" pitchFamily="18" charset="0"/>
              </a:defRPr>
            </a:lvl5pPr>
          </a:lstStyle>
          <a:p>
            <a:pPr lvl="0"/>
            <a:r>
              <a:rPr lang="en-US" dirty="0"/>
              <a:t>Presenter’s Name</a:t>
            </a:r>
          </a:p>
          <a:p>
            <a:pPr lvl="0"/>
            <a:r>
              <a:rPr lang="en-US" dirty="0"/>
              <a:t>Presenter’s Title</a:t>
            </a:r>
          </a:p>
          <a:p>
            <a:pPr lvl="0"/>
            <a:endParaRPr lang="en-US" dirty="0"/>
          </a:p>
          <a:p>
            <a:pPr lvl="0"/>
            <a:r>
              <a:rPr lang="en-US" dirty="0"/>
              <a:t>Presenter’s Name</a:t>
            </a:r>
          </a:p>
          <a:p>
            <a:pPr lvl="0"/>
            <a:r>
              <a:rPr lang="en-US" dirty="0"/>
              <a:t>Presenter’s Title</a:t>
            </a:r>
          </a:p>
        </p:txBody>
      </p:sp>
      <p:pic>
        <p:nvPicPr>
          <p:cNvPr id="13" name="Picture 12"/>
          <p:cNvPicPr>
            <a:picLocks noChangeAspect="1"/>
          </p:cNvPicPr>
          <p:nvPr userDrawn="1"/>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74843" y="286048"/>
            <a:ext cx="1029825" cy="968703"/>
          </a:xfrm>
          <a:prstGeom prst="rect">
            <a:avLst/>
          </a:prstGeom>
        </p:spPr>
      </p:pic>
    </p:spTree>
    <p:extLst>
      <p:ext uri="{BB962C8B-B14F-4D97-AF65-F5344CB8AC3E}">
        <p14:creationId xmlns:p14="http://schemas.microsoft.com/office/powerpoint/2010/main" val="701425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4" name="Content Placeholder 2"/>
          <p:cNvSpPr>
            <a:spLocks noGrp="1"/>
          </p:cNvSpPr>
          <p:nvPr>
            <p:ph sz="half" idx="1"/>
          </p:nvPr>
        </p:nvSpPr>
        <p:spPr>
          <a:xfrm>
            <a:off x="605119" y="1756024"/>
            <a:ext cx="10986246" cy="4351338"/>
          </a:xfrm>
          <a:prstGeom prst="rect">
            <a:avLst/>
          </a:prstGeom>
        </p:spPr>
        <p:txBody>
          <a:bodyPr/>
          <a:lstStyle>
            <a:lvl1pPr>
              <a:defRPr b="0">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
          <p:cNvSpPr>
            <a:spLocks noGrp="1"/>
          </p:cNvSpPr>
          <p:nvPr>
            <p:ph type="title" hasCustomPrompt="1"/>
          </p:nvPr>
        </p:nvSpPr>
        <p:spPr>
          <a:xfrm>
            <a:off x="0" y="365127"/>
            <a:ext cx="12192000" cy="1208179"/>
          </a:xfrm>
          <a:prstGeom prst="rect">
            <a:avLst/>
          </a:prstGeom>
        </p:spPr>
        <p:txBody>
          <a:bodyPr>
            <a:normAutofit/>
          </a:bodyPr>
          <a:lstStyle>
            <a:lvl1pPr algn="ctr">
              <a:defRPr sz="3600" b="1">
                <a:solidFill>
                  <a:schemeClr val="accent5">
                    <a:lumMod val="50000"/>
                  </a:schemeClr>
                </a:solidFill>
                <a:latin typeface="Cambria" panose="02040503050406030204" pitchFamily="18" charset="0"/>
              </a:defRPr>
            </a:lvl1pPr>
          </a:lstStyle>
          <a:p>
            <a:r>
              <a:rPr lang="en-US" dirty="0"/>
              <a:t>Title</a:t>
            </a:r>
          </a:p>
        </p:txBody>
      </p:sp>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chemeClr val="accent5">
                    <a:lumMod val="50000"/>
                  </a:schemeClr>
                </a:solidFill>
              </a:rPr>
              <a:pPr/>
              <a:t>‹#›</a:t>
            </a:fld>
            <a:endParaRPr lang="en-US" dirty="0">
              <a:solidFill>
                <a:schemeClr val="accent5">
                  <a:lumMod val="50000"/>
                </a:schemeClr>
              </a:solidFill>
            </a:endParaRPr>
          </a:p>
        </p:txBody>
      </p:sp>
      <p:sp>
        <p:nvSpPr>
          <p:cNvPr id="18" name="Text Placeholder 10"/>
          <p:cNvSpPr>
            <a:spLocks noGrp="1"/>
          </p:cNvSpPr>
          <p:nvPr>
            <p:ph type="body" sz="quarter" idx="15" hasCustomPrompt="1"/>
          </p:nvPr>
        </p:nvSpPr>
        <p:spPr>
          <a:xfrm>
            <a:off x="914399" y="6172696"/>
            <a:ext cx="10152111" cy="685304"/>
          </a:xfrm>
          <a:prstGeom prst="rect">
            <a:avLst/>
          </a:prstGeom>
        </p:spPr>
        <p:txBody>
          <a:bodyPr/>
          <a:lstStyle>
            <a:lvl1pPr marL="0" indent="0">
              <a:buNone/>
              <a:defRPr sz="1600">
                <a:solidFill>
                  <a:schemeClr val="accent5">
                    <a:lumMod val="50000"/>
                  </a:schemeClr>
                </a:solidFill>
                <a:latin typeface="Cambria" panose="02040503050406030204" pitchFamily="18" charset="0"/>
              </a:defRPr>
            </a:lvl1pPr>
            <a:lvl2pPr>
              <a:defRPr sz="1600">
                <a:solidFill>
                  <a:schemeClr val="accent5">
                    <a:lumMod val="50000"/>
                  </a:schemeClr>
                </a:solidFill>
                <a:latin typeface="Cambria" panose="02040503050406030204" pitchFamily="18" charset="0"/>
              </a:defRPr>
            </a:lvl2pPr>
            <a:lvl3pPr>
              <a:defRPr sz="1600">
                <a:solidFill>
                  <a:schemeClr val="accent5">
                    <a:lumMod val="50000"/>
                  </a:schemeClr>
                </a:solidFill>
                <a:latin typeface="Cambria" panose="02040503050406030204" pitchFamily="18" charset="0"/>
              </a:defRPr>
            </a:lvl3pPr>
            <a:lvl4pPr>
              <a:defRPr sz="1600">
                <a:solidFill>
                  <a:schemeClr val="accent5">
                    <a:lumMod val="50000"/>
                  </a:schemeClr>
                </a:solidFill>
                <a:latin typeface="Cambria" panose="02040503050406030204" pitchFamily="18" charset="0"/>
              </a:defRPr>
            </a:lvl4pPr>
            <a:lvl5pPr>
              <a:defRPr sz="1600">
                <a:solidFill>
                  <a:schemeClr val="accent5">
                    <a:lumMod val="50000"/>
                  </a:schemeClr>
                </a:solidFill>
                <a:latin typeface="Cambria" panose="02040503050406030204" pitchFamily="18" charset="0"/>
              </a:defRPr>
            </a:lvl5pPr>
          </a:lstStyle>
          <a:p>
            <a:pPr lvl="0"/>
            <a:r>
              <a:rPr lang="en-US" dirty="0"/>
              <a:t>SOURCE:</a:t>
            </a:r>
          </a:p>
        </p:txBody>
      </p:sp>
      <p:pic>
        <p:nvPicPr>
          <p:cNvPr id="7" name="Picture 6"/>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1987935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4" name="Content Placeholder 2"/>
          <p:cNvSpPr>
            <a:spLocks noGrp="1"/>
          </p:cNvSpPr>
          <p:nvPr>
            <p:ph sz="half" idx="1"/>
          </p:nvPr>
        </p:nvSpPr>
        <p:spPr>
          <a:xfrm>
            <a:off x="1532965" y="1756024"/>
            <a:ext cx="9157447" cy="4351338"/>
          </a:xfrm>
          <a:prstGeom prst="rect">
            <a:avLst/>
          </a:prstGeom>
        </p:spPr>
        <p:txBody>
          <a:bodyPr/>
          <a:lstStyle>
            <a:lvl1pPr>
              <a:defRPr b="0">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
          <p:cNvSpPr>
            <a:spLocks noGrp="1"/>
          </p:cNvSpPr>
          <p:nvPr>
            <p:ph type="title" hasCustomPrompt="1"/>
          </p:nvPr>
        </p:nvSpPr>
        <p:spPr>
          <a:xfrm>
            <a:off x="0" y="365127"/>
            <a:ext cx="12192000" cy="1325563"/>
          </a:xfrm>
          <a:prstGeom prst="rect">
            <a:avLst/>
          </a:prstGeom>
        </p:spPr>
        <p:txBody>
          <a:bodyPr>
            <a:normAutofit/>
          </a:bodyPr>
          <a:lstStyle>
            <a:lvl1pPr algn="ctr">
              <a:defRPr sz="3600" b="1">
                <a:solidFill>
                  <a:schemeClr val="accent5">
                    <a:lumMod val="50000"/>
                  </a:schemeClr>
                </a:solidFill>
                <a:latin typeface="Cambria" panose="02040503050406030204" pitchFamily="18" charset="0"/>
              </a:defRPr>
            </a:lvl1pPr>
          </a:lstStyle>
          <a:p>
            <a:r>
              <a:rPr lang="en-US" dirty="0"/>
              <a:t>Title</a:t>
            </a:r>
          </a:p>
        </p:txBody>
      </p:sp>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chemeClr val="accent5">
                    <a:lumMod val="50000"/>
                  </a:schemeClr>
                </a:solidFill>
              </a:rPr>
              <a:pPr/>
              <a:t>‹#›</a:t>
            </a:fld>
            <a:endParaRPr lang="en-US" dirty="0">
              <a:solidFill>
                <a:schemeClr val="accent5">
                  <a:lumMod val="50000"/>
                </a:schemeClr>
              </a:solidFill>
            </a:endParaRPr>
          </a:p>
        </p:txBody>
      </p:sp>
      <p:sp>
        <p:nvSpPr>
          <p:cNvPr id="5" name="Text Placeholder 10"/>
          <p:cNvSpPr>
            <a:spLocks noGrp="1"/>
          </p:cNvSpPr>
          <p:nvPr>
            <p:ph type="body" sz="quarter" idx="15" hasCustomPrompt="1"/>
          </p:nvPr>
        </p:nvSpPr>
        <p:spPr>
          <a:xfrm>
            <a:off x="993914" y="6172696"/>
            <a:ext cx="10072598" cy="685304"/>
          </a:xfrm>
          <a:prstGeom prst="rect">
            <a:avLst/>
          </a:prstGeom>
        </p:spPr>
        <p:txBody>
          <a:bodyPr/>
          <a:lstStyle>
            <a:lvl1pPr marL="0" indent="0">
              <a:buNone/>
              <a:defRPr sz="1600">
                <a:solidFill>
                  <a:schemeClr val="accent5">
                    <a:lumMod val="50000"/>
                  </a:schemeClr>
                </a:solidFill>
                <a:latin typeface="Cambria" panose="02040503050406030204" pitchFamily="18" charset="0"/>
              </a:defRPr>
            </a:lvl1pPr>
            <a:lvl2pPr>
              <a:defRPr sz="1600">
                <a:solidFill>
                  <a:schemeClr val="accent5">
                    <a:lumMod val="50000"/>
                  </a:schemeClr>
                </a:solidFill>
                <a:latin typeface="Cambria" panose="02040503050406030204" pitchFamily="18" charset="0"/>
              </a:defRPr>
            </a:lvl2pPr>
            <a:lvl3pPr>
              <a:defRPr sz="1600">
                <a:solidFill>
                  <a:schemeClr val="accent5">
                    <a:lumMod val="50000"/>
                  </a:schemeClr>
                </a:solidFill>
                <a:latin typeface="Cambria" panose="02040503050406030204" pitchFamily="18" charset="0"/>
              </a:defRPr>
            </a:lvl3pPr>
            <a:lvl4pPr>
              <a:defRPr sz="1600">
                <a:solidFill>
                  <a:schemeClr val="accent5">
                    <a:lumMod val="50000"/>
                  </a:schemeClr>
                </a:solidFill>
                <a:latin typeface="Cambria" panose="02040503050406030204" pitchFamily="18" charset="0"/>
              </a:defRPr>
            </a:lvl4pPr>
            <a:lvl5pPr>
              <a:defRPr sz="1600">
                <a:solidFill>
                  <a:schemeClr val="accent5">
                    <a:lumMod val="50000"/>
                  </a:schemeClr>
                </a:solidFill>
                <a:latin typeface="Cambria" panose="02040503050406030204" pitchFamily="18" charset="0"/>
              </a:defRPr>
            </a:lvl5pPr>
          </a:lstStyle>
          <a:p>
            <a:pPr lvl="0"/>
            <a:r>
              <a:rPr lang="en-US" dirty="0"/>
              <a:t>SOURCE:</a:t>
            </a:r>
          </a:p>
        </p:txBody>
      </p:sp>
      <p:pic>
        <p:nvPicPr>
          <p:cNvPr id="7" name="Picture 6"/>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3448649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4" name="Content Placeholder 2"/>
          <p:cNvSpPr>
            <a:spLocks noGrp="1"/>
          </p:cNvSpPr>
          <p:nvPr>
            <p:ph sz="half" idx="1"/>
          </p:nvPr>
        </p:nvSpPr>
        <p:spPr>
          <a:xfrm>
            <a:off x="2474260" y="1756024"/>
            <a:ext cx="7261412" cy="4351338"/>
          </a:xfrm>
          <a:prstGeom prst="rect">
            <a:avLst/>
          </a:prstGeom>
        </p:spPr>
        <p:txBody>
          <a:bodyPr/>
          <a:lstStyle>
            <a:lvl1pPr>
              <a:defRPr b="0">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
          <p:cNvSpPr>
            <a:spLocks noGrp="1"/>
          </p:cNvSpPr>
          <p:nvPr>
            <p:ph type="title" hasCustomPrompt="1"/>
          </p:nvPr>
        </p:nvSpPr>
        <p:spPr>
          <a:xfrm>
            <a:off x="0" y="365127"/>
            <a:ext cx="12192000" cy="1325563"/>
          </a:xfrm>
          <a:prstGeom prst="rect">
            <a:avLst/>
          </a:prstGeom>
        </p:spPr>
        <p:txBody>
          <a:bodyPr>
            <a:normAutofit/>
          </a:bodyPr>
          <a:lstStyle>
            <a:lvl1pPr algn="ctr">
              <a:defRPr sz="3600" b="1">
                <a:solidFill>
                  <a:schemeClr val="accent5">
                    <a:lumMod val="50000"/>
                  </a:schemeClr>
                </a:solidFill>
                <a:latin typeface="Cambria" panose="02040503050406030204" pitchFamily="18" charset="0"/>
              </a:defRPr>
            </a:lvl1pPr>
          </a:lstStyle>
          <a:p>
            <a:r>
              <a:rPr lang="en-US" dirty="0"/>
              <a:t>Title</a:t>
            </a:r>
          </a:p>
        </p:txBody>
      </p:sp>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chemeClr val="accent5">
                    <a:lumMod val="50000"/>
                  </a:schemeClr>
                </a:solidFill>
              </a:rPr>
              <a:pPr/>
              <a:t>‹#›</a:t>
            </a:fld>
            <a:endParaRPr lang="en-US" dirty="0">
              <a:solidFill>
                <a:schemeClr val="accent5">
                  <a:lumMod val="50000"/>
                </a:schemeClr>
              </a:solidFill>
            </a:endParaRPr>
          </a:p>
        </p:txBody>
      </p:sp>
      <p:sp>
        <p:nvSpPr>
          <p:cNvPr id="5" name="Text Placeholder 10"/>
          <p:cNvSpPr>
            <a:spLocks noGrp="1"/>
          </p:cNvSpPr>
          <p:nvPr>
            <p:ph type="body" sz="quarter" idx="15" hasCustomPrompt="1"/>
          </p:nvPr>
        </p:nvSpPr>
        <p:spPr>
          <a:xfrm>
            <a:off x="1007165" y="6172696"/>
            <a:ext cx="10059346" cy="685304"/>
          </a:xfrm>
          <a:prstGeom prst="rect">
            <a:avLst/>
          </a:prstGeom>
        </p:spPr>
        <p:txBody>
          <a:bodyPr/>
          <a:lstStyle>
            <a:lvl1pPr marL="0" indent="0">
              <a:buNone/>
              <a:defRPr sz="1600">
                <a:solidFill>
                  <a:schemeClr val="accent5">
                    <a:lumMod val="50000"/>
                  </a:schemeClr>
                </a:solidFill>
                <a:latin typeface="Cambria" panose="02040503050406030204" pitchFamily="18" charset="0"/>
              </a:defRPr>
            </a:lvl1pPr>
            <a:lvl2pPr>
              <a:defRPr sz="1600">
                <a:solidFill>
                  <a:schemeClr val="accent5">
                    <a:lumMod val="50000"/>
                  </a:schemeClr>
                </a:solidFill>
                <a:latin typeface="Cambria" panose="02040503050406030204" pitchFamily="18" charset="0"/>
              </a:defRPr>
            </a:lvl2pPr>
            <a:lvl3pPr>
              <a:defRPr sz="1600">
                <a:solidFill>
                  <a:schemeClr val="accent5">
                    <a:lumMod val="50000"/>
                  </a:schemeClr>
                </a:solidFill>
                <a:latin typeface="Cambria" panose="02040503050406030204" pitchFamily="18" charset="0"/>
              </a:defRPr>
            </a:lvl3pPr>
            <a:lvl4pPr>
              <a:defRPr sz="1600">
                <a:solidFill>
                  <a:schemeClr val="accent5">
                    <a:lumMod val="50000"/>
                  </a:schemeClr>
                </a:solidFill>
                <a:latin typeface="Cambria" panose="02040503050406030204" pitchFamily="18" charset="0"/>
              </a:defRPr>
            </a:lvl4pPr>
            <a:lvl5pPr>
              <a:defRPr sz="1600">
                <a:solidFill>
                  <a:schemeClr val="accent5">
                    <a:lumMod val="50000"/>
                  </a:schemeClr>
                </a:solidFill>
                <a:latin typeface="Cambria" panose="02040503050406030204" pitchFamily="18" charset="0"/>
              </a:defRPr>
            </a:lvl5pPr>
          </a:lstStyle>
          <a:p>
            <a:pPr lvl="0"/>
            <a:r>
              <a:rPr lang="en-US" dirty="0"/>
              <a:t>SOURCE:</a:t>
            </a:r>
          </a:p>
        </p:txBody>
      </p:sp>
      <p:pic>
        <p:nvPicPr>
          <p:cNvPr id="7" name="Picture 6"/>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199021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chemeClr val="accent5">
                    <a:lumMod val="50000"/>
                  </a:schemeClr>
                </a:solidFill>
              </a:rPr>
              <a:pPr/>
              <a:t>‹#›</a:t>
            </a:fld>
            <a:endParaRPr lang="en-US" dirty="0">
              <a:solidFill>
                <a:schemeClr val="accent5">
                  <a:lumMod val="50000"/>
                </a:schemeClr>
              </a:solidFill>
            </a:endParaRPr>
          </a:p>
        </p:txBody>
      </p:sp>
      <p:sp>
        <p:nvSpPr>
          <p:cNvPr id="5" name="Title 1"/>
          <p:cNvSpPr>
            <a:spLocks noGrp="1"/>
          </p:cNvSpPr>
          <p:nvPr>
            <p:ph type="title" hasCustomPrompt="1"/>
          </p:nvPr>
        </p:nvSpPr>
        <p:spPr>
          <a:xfrm>
            <a:off x="0" y="365127"/>
            <a:ext cx="12192000" cy="1245345"/>
          </a:xfrm>
          <a:prstGeom prst="rect">
            <a:avLst/>
          </a:prstGeom>
        </p:spPr>
        <p:txBody>
          <a:bodyPr>
            <a:normAutofit/>
          </a:bodyPr>
          <a:lstStyle>
            <a:lvl1pPr algn="ctr">
              <a:defRPr sz="3600" b="1">
                <a:solidFill>
                  <a:schemeClr val="accent5">
                    <a:lumMod val="50000"/>
                  </a:schemeClr>
                </a:solidFill>
                <a:latin typeface="Cambria" panose="02040503050406030204" pitchFamily="18" charset="0"/>
              </a:defRPr>
            </a:lvl1pPr>
          </a:lstStyle>
          <a:p>
            <a:r>
              <a:rPr lang="en-US" dirty="0"/>
              <a:t>Title</a:t>
            </a:r>
          </a:p>
        </p:txBody>
      </p:sp>
      <p:sp>
        <p:nvSpPr>
          <p:cNvPr id="6" name="Content Placeholder 2"/>
          <p:cNvSpPr>
            <a:spLocks noGrp="1"/>
          </p:cNvSpPr>
          <p:nvPr>
            <p:ph sz="half" idx="1"/>
          </p:nvPr>
        </p:nvSpPr>
        <p:spPr>
          <a:xfrm>
            <a:off x="663388" y="1610472"/>
            <a:ext cx="5181600" cy="4351338"/>
          </a:xfrm>
          <a:prstGeom prst="rect">
            <a:avLst/>
          </a:prstGeom>
        </p:spPr>
        <p:txBody>
          <a:bodyPr/>
          <a:lstStyle>
            <a:lvl1pPr>
              <a:defRPr>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sz="half" idx="2"/>
          </p:nvPr>
        </p:nvSpPr>
        <p:spPr>
          <a:xfrm>
            <a:off x="6333564" y="1610472"/>
            <a:ext cx="5181600" cy="4351338"/>
          </a:xfrm>
          <a:prstGeom prst="rect">
            <a:avLst/>
          </a:prstGeom>
        </p:spPr>
        <p:txBody>
          <a:bodyPr/>
          <a:lstStyle>
            <a:lvl1pPr>
              <a:defRPr>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0"/>
          <p:cNvSpPr>
            <a:spLocks noGrp="1"/>
          </p:cNvSpPr>
          <p:nvPr>
            <p:ph type="body" sz="quarter" idx="15" hasCustomPrompt="1"/>
          </p:nvPr>
        </p:nvSpPr>
        <p:spPr>
          <a:xfrm>
            <a:off x="993913" y="6185646"/>
            <a:ext cx="9906517" cy="672353"/>
          </a:xfrm>
          <a:prstGeom prst="rect">
            <a:avLst/>
          </a:prstGeom>
        </p:spPr>
        <p:txBody>
          <a:bodyPr/>
          <a:lstStyle>
            <a:lvl1pPr marL="0" indent="0">
              <a:buNone/>
              <a:defRPr sz="1600">
                <a:solidFill>
                  <a:schemeClr val="accent5">
                    <a:lumMod val="50000"/>
                  </a:schemeClr>
                </a:solidFill>
                <a:latin typeface="Cambria" panose="02040503050406030204" pitchFamily="18" charset="0"/>
              </a:defRPr>
            </a:lvl1pPr>
            <a:lvl2pPr>
              <a:defRPr sz="1600">
                <a:solidFill>
                  <a:schemeClr val="accent5">
                    <a:lumMod val="50000"/>
                  </a:schemeClr>
                </a:solidFill>
                <a:latin typeface="Cambria" panose="02040503050406030204" pitchFamily="18" charset="0"/>
              </a:defRPr>
            </a:lvl2pPr>
            <a:lvl3pPr>
              <a:defRPr sz="1600">
                <a:solidFill>
                  <a:schemeClr val="accent5">
                    <a:lumMod val="50000"/>
                  </a:schemeClr>
                </a:solidFill>
                <a:latin typeface="Cambria" panose="02040503050406030204" pitchFamily="18" charset="0"/>
              </a:defRPr>
            </a:lvl3pPr>
            <a:lvl4pPr>
              <a:defRPr sz="1600">
                <a:solidFill>
                  <a:schemeClr val="accent5">
                    <a:lumMod val="50000"/>
                  </a:schemeClr>
                </a:solidFill>
                <a:latin typeface="Cambria" panose="02040503050406030204" pitchFamily="18" charset="0"/>
              </a:defRPr>
            </a:lvl4pPr>
            <a:lvl5pPr>
              <a:defRPr sz="1600">
                <a:solidFill>
                  <a:schemeClr val="accent5">
                    <a:lumMod val="50000"/>
                  </a:schemeClr>
                </a:solidFill>
                <a:latin typeface="Cambria" panose="02040503050406030204" pitchFamily="18" charset="0"/>
              </a:defRPr>
            </a:lvl5pPr>
          </a:lstStyle>
          <a:p>
            <a:pPr lvl="0"/>
            <a:r>
              <a:rPr lang="en-US" dirty="0"/>
              <a:t>SOURCE:</a:t>
            </a:r>
          </a:p>
        </p:txBody>
      </p:sp>
      <p:pic>
        <p:nvPicPr>
          <p:cNvPr id="9" name="Picture 8"/>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16775200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chemeClr val="accent5">
                    <a:lumMod val="50000"/>
                  </a:schemeClr>
                </a:solidFill>
              </a:rPr>
              <a:pPr/>
              <a:t>‹#›</a:t>
            </a:fld>
            <a:endParaRPr lang="en-US" dirty="0">
              <a:solidFill>
                <a:schemeClr val="accent5">
                  <a:lumMod val="50000"/>
                </a:schemeClr>
              </a:solidFill>
            </a:endParaRPr>
          </a:p>
        </p:txBody>
      </p:sp>
      <p:sp>
        <p:nvSpPr>
          <p:cNvPr id="5" name="Title 1"/>
          <p:cNvSpPr>
            <a:spLocks noGrp="1"/>
          </p:cNvSpPr>
          <p:nvPr>
            <p:ph type="title" hasCustomPrompt="1"/>
          </p:nvPr>
        </p:nvSpPr>
        <p:spPr>
          <a:xfrm>
            <a:off x="0" y="365128"/>
            <a:ext cx="12192000" cy="616508"/>
          </a:xfrm>
          <a:prstGeom prst="rect">
            <a:avLst/>
          </a:prstGeom>
        </p:spPr>
        <p:txBody>
          <a:bodyPr>
            <a:normAutofit/>
          </a:bodyPr>
          <a:lstStyle>
            <a:lvl1pPr algn="ctr">
              <a:defRPr sz="3600" b="1">
                <a:solidFill>
                  <a:schemeClr val="accent5">
                    <a:lumMod val="50000"/>
                  </a:schemeClr>
                </a:solidFill>
                <a:latin typeface="Cambria" panose="02040503050406030204" pitchFamily="18" charset="0"/>
              </a:defRPr>
            </a:lvl1pPr>
          </a:lstStyle>
          <a:p>
            <a:r>
              <a:rPr lang="en-US" dirty="0"/>
              <a:t>Title</a:t>
            </a:r>
          </a:p>
        </p:txBody>
      </p:sp>
      <p:sp>
        <p:nvSpPr>
          <p:cNvPr id="6" name="Content Placeholder 2"/>
          <p:cNvSpPr>
            <a:spLocks noGrp="1"/>
          </p:cNvSpPr>
          <p:nvPr>
            <p:ph sz="half" idx="1"/>
          </p:nvPr>
        </p:nvSpPr>
        <p:spPr>
          <a:xfrm>
            <a:off x="663388" y="1209165"/>
            <a:ext cx="5181600" cy="4752645"/>
          </a:xfrm>
          <a:prstGeom prst="rect">
            <a:avLst/>
          </a:prstGeom>
        </p:spPr>
        <p:txBody>
          <a:bodyPr/>
          <a:lstStyle>
            <a:lvl1pPr>
              <a:defRPr>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sz="half" idx="2"/>
          </p:nvPr>
        </p:nvSpPr>
        <p:spPr>
          <a:xfrm>
            <a:off x="6333564" y="1209165"/>
            <a:ext cx="5181600" cy="4752645"/>
          </a:xfrm>
          <a:prstGeom prst="rect">
            <a:avLst/>
          </a:prstGeom>
        </p:spPr>
        <p:txBody>
          <a:bodyPr/>
          <a:lstStyle>
            <a:lvl1pPr>
              <a:defRPr>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0"/>
          <p:cNvSpPr>
            <a:spLocks noGrp="1"/>
          </p:cNvSpPr>
          <p:nvPr>
            <p:ph type="body" sz="quarter" idx="15" hasCustomPrompt="1"/>
          </p:nvPr>
        </p:nvSpPr>
        <p:spPr>
          <a:xfrm>
            <a:off x="1033670" y="6189339"/>
            <a:ext cx="10032841" cy="668661"/>
          </a:xfrm>
          <a:prstGeom prst="rect">
            <a:avLst/>
          </a:prstGeom>
        </p:spPr>
        <p:txBody>
          <a:bodyPr/>
          <a:lstStyle>
            <a:lvl1pPr marL="0" indent="0">
              <a:buNone/>
              <a:defRPr sz="1600">
                <a:solidFill>
                  <a:schemeClr val="accent5">
                    <a:lumMod val="50000"/>
                  </a:schemeClr>
                </a:solidFill>
                <a:latin typeface="Cambria" panose="02040503050406030204" pitchFamily="18" charset="0"/>
              </a:defRPr>
            </a:lvl1pPr>
            <a:lvl2pPr>
              <a:defRPr sz="1600">
                <a:solidFill>
                  <a:schemeClr val="accent5">
                    <a:lumMod val="50000"/>
                  </a:schemeClr>
                </a:solidFill>
                <a:latin typeface="Cambria" panose="02040503050406030204" pitchFamily="18" charset="0"/>
              </a:defRPr>
            </a:lvl2pPr>
            <a:lvl3pPr>
              <a:defRPr sz="1600">
                <a:solidFill>
                  <a:schemeClr val="accent5">
                    <a:lumMod val="50000"/>
                  </a:schemeClr>
                </a:solidFill>
                <a:latin typeface="Cambria" panose="02040503050406030204" pitchFamily="18" charset="0"/>
              </a:defRPr>
            </a:lvl3pPr>
            <a:lvl4pPr>
              <a:defRPr sz="1600">
                <a:solidFill>
                  <a:schemeClr val="accent5">
                    <a:lumMod val="50000"/>
                  </a:schemeClr>
                </a:solidFill>
                <a:latin typeface="Cambria" panose="02040503050406030204" pitchFamily="18" charset="0"/>
              </a:defRPr>
            </a:lvl4pPr>
            <a:lvl5pPr>
              <a:defRPr sz="1600">
                <a:solidFill>
                  <a:schemeClr val="accent5">
                    <a:lumMod val="50000"/>
                  </a:schemeClr>
                </a:solidFill>
                <a:latin typeface="Cambria" panose="02040503050406030204" pitchFamily="18" charset="0"/>
              </a:defRPr>
            </a:lvl5pPr>
          </a:lstStyle>
          <a:p>
            <a:pPr lvl="0"/>
            <a:r>
              <a:rPr lang="en-US" dirty="0"/>
              <a:t>SOURCE:</a:t>
            </a:r>
          </a:p>
        </p:txBody>
      </p:sp>
      <p:pic>
        <p:nvPicPr>
          <p:cNvPr id="9" name="Picture 8"/>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3442191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chemeClr val="accent5">
                    <a:lumMod val="50000"/>
                  </a:schemeClr>
                </a:solidFill>
              </a:rPr>
              <a:pPr/>
              <a:t>‹#›</a:t>
            </a:fld>
            <a:endParaRPr lang="en-US" dirty="0">
              <a:solidFill>
                <a:schemeClr val="accent5">
                  <a:lumMod val="50000"/>
                </a:schemeClr>
              </a:solidFill>
            </a:endParaRPr>
          </a:p>
        </p:txBody>
      </p:sp>
      <p:sp>
        <p:nvSpPr>
          <p:cNvPr id="10" name="Text Placeholder 9"/>
          <p:cNvSpPr>
            <a:spLocks noGrp="1"/>
          </p:cNvSpPr>
          <p:nvPr>
            <p:ph type="body" sz="quarter" idx="12" hasCustomPrompt="1"/>
          </p:nvPr>
        </p:nvSpPr>
        <p:spPr>
          <a:xfrm>
            <a:off x="0" y="320675"/>
            <a:ext cx="12192000" cy="1110560"/>
          </a:xfrm>
          <a:prstGeom prst="rect">
            <a:avLst/>
          </a:prstGeom>
        </p:spPr>
        <p:txBody>
          <a:bodyPr/>
          <a:lstStyle>
            <a:lvl1pPr marL="0" indent="0" algn="ctr">
              <a:buFontTx/>
              <a:buNone/>
              <a:defRPr sz="3600" b="1">
                <a:solidFill>
                  <a:schemeClr val="accent5">
                    <a:lumMod val="50000"/>
                  </a:schemeClr>
                </a:solidFill>
                <a:latin typeface="Cambria" panose="02040503050406030204" pitchFamily="18" charset="0"/>
              </a:defRPr>
            </a:lvl1pPr>
            <a:lvl2pPr marL="457189" indent="0" algn="ctr">
              <a:buFontTx/>
              <a:buNone/>
              <a:defRPr sz="3600" b="1">
                <a:solidFill>
                  <a:schemeClr val="accent5">
                    <a:lumMod val="50000"/>
                  </a:schemeClr>
                </a:solidFill>
                <a:latin typeface="Cambria" panose="02040503050406030204" pitchFamily="18" charset="0"/>
              </a:defRPr>
            </a:lvl2pPr>
            <a:lvl3pPr marL="914377" indent="0" algn="ctr">
              <a:buFontTx/>
              <a:buNone/>
              <a:defRPr sz="3600" b="1">
                <a:solidFill>
                  <a:schemeClr val="accent5">
                    <a:lumMod val="50000"/>
                  </a:schemeClr>
                </a:solidFill>
                <a:latin typeface="Cambria" panose="02040503050406030204" pitchFamily="18" charset="0"/>
              </a:defRPr>
            </a:lvl3pPr>
            <a:lvl4pPr marL="1371566" indent="0" algn="ctr">
              <a:buFontTx/>
              <a:buNone/>
              <a:defRPr sz="3600" b="1">
                <a:solidFill>
                  <a:schemeClr val="accent5">
                    <a:lumMod val="50000"/>
                  </a:schemeClr>
                </a:solidFill>
                <a:latin typeface="Cambria" panose="02040503050406030204" pitchFamily="18" charset="0"/>
              </a:defRPr>
            </a:lvl4pPr>
            <a:lvl5pPr marL="1828755" indent="0" algn="ctr">
              <a:buFontTx/>
              <a:buNone/>
              <a:defRPr sz="3600" b="1">
                <a:solidFill>
                  <a:schemeClr val="accent5">
                    <a:lumMod val="50000"/>
                  </a:schemeClr>
                </a:solidFill>
                <a:latin typeface="Cambria" panose="02040503050406030204" pitchFamily="18" charset="0"/>
              </a:defRPr>
            </a:lvl5pPr>
          </a:lstStyle>
          <a:p>
            <a:pPr lvl="0"/>
            <a:r>
              <a:rPr lang="en-US" dirty="0"/>
              <a:t>Chart Title</a:t>
            </a:r>
          </a:p>
        </p:txBody>
      </p:sp>
      <p:sp>
        <p:nvSpPr>
          <p:cNvPr id="3" name="Chart Placeholder 2"/>
          <p:cNvSpPr>
            <a:spLocks noGrp="1"/>
          </p:cNvSpPr>
          <p:nvPr>
            <p:ph type="chart" sz="quarter" idx="13"/>
          </p:nvPr>
        </p:nvSpPr>
        <p:spPr>
          <a:xfrm>
            <a:off x="6105525" y="1829827"/>
            <a:ext cx="5499100" cy="4234797"/>
          </a:xfrm>
          <a:prstGeom prst="rect">
            <a:avLst/>
          </a:prstGeom>
        </p:spPr>
        <p:txBody>
          <a:bodyPr/>
          <a:lstStyle>
            <a:lvl1pPr>
              <a:defRPr>
                <a:solidFill>
                  <a:schemeClr val="accent5">
                    <a:lumMod val="50000"/>
                  </a:schemeClr>
                </a:solidFill>
                <a:latin typeface="Cambria" panose="02040503050406030204" pitchFamily="18" charset="0"/>
              </a:defRPr>
            </a:lvl1pPr>
          </a:lstStyle>
          <a:p>
            <a:r>
              <a:rPr lang="en-US"/>
              <a:t>Click icon to add chart</a:t>
            </a:r>
          </a:p>
        </p:txBody>
      </p:sp>
      <p:sp>
        <p:nvSpPr>
          <p:cNvPr id="5" name="Chart Placeholder 4"/>
          <p:cNvSpPr>
            <a:spLocks noGrp="1"/>
          </p:cNvSpPr>
          <p:nvPr>
            <p:ph type="chart" sz="quarter" idx="14"/>
          </p:nvPr>
        </p:nvSpPr>
        <p:spPr>
          <a:xfrm>
            <a:off x="577850" y="1829752"/>
            <a:ext cx="5527675" cy="4234872"/>
          </a:xfrm>
          <a:prstGeom prst="rect">
            <a:avLst/>
          </a:prstGeom>
        </p:spPr>
        <p:txBody>
          <a:bodyPr/>
          <a:lstStyle>
            <a:lvl1pPr>
              <a:defRPr>
                <a:solidFill>
                  <a:schemeClr val="accent5">
                    <a:lumMod val="50000"/>
                  </a:schemeClr>
                </a:solidFill>
                <a:latin typeface="Cambria" panose="02040503050406030204" pitchFamily="18" charset="0"/>
              </a:defRPr>
            </a:lvl1pPr>
          </a:lstStyle>
          <a:p>
            <a:r>
              <a:rPr lang="en-US"/>
              <a:t>Click icon to add chart</a:t>
            </a:r>
          </a:p>
        </p:txBody>
      </p:sp>
      <p:sp>
        <p:nvSpPr>
          <p:cNvPr id="11" name="Text Placeholder 10"/>
          <p:cNvSpPr>
            <a:spLocks noGrp="1"/>
          </p:cNvSpPr>
          <p:nvPr>
            <p:ph type="body" sz="quarter" idx="15" hasCustomPrompt="1"/>
          </p:nvPr>
        </p:nvSpPr>
        <p:spPr>
          <a:xfrm>
            <a:off x="954157" y="6131860"/>
            <a:ext cx="10112354" cy="726140"/>
          </a:xfrm>
          <a:prstGeom prst="rect">
            <a:avLst/>
          </a:prstGeom>
        </p:spPr>
        <p:txBody>
          <a:bodyPr/>
          <a:lstStyle>
            <a:lvl1pPr marL="0" indent="0">
              <a:buNone/>
              <a:defRPr sz="1600">
                <a:solidFill>
                  <a:schemeClr val="accent5">
                    <a:lumMod val="50000"/>
                  </a:schemeClr>
                </a:solidFill>
                <a:latin typeface="Cambria" panose="02040503050406030204" pitchFamily="18" charset="0"/>
              </a:defRPr>
            </a:lvl1pPr>
            <a:lvl2pPr>
              <a:defRPr sz="1600">
                <a:solidFill>
                  <a:schemeClr val="accent5">
                    <a:lumMod val="50000"/>
                  </a:schemeClr>
                </a:solidFill>
                <a:latin typeface="Cambria" panose="02040503050406030204" pitchFamily="18" charset="0"/>
              </a:defRPr>
            </a:lvl2pPr>
            <a:lvl3pPr>
              <a:defRPr sz="1600">
                <a:solidFill>
                  <a:schemeClr val="accent5">
                    <a:lumMod val="50000"/>
                  </a:schemeClr>
                </a:solidFill>
                <a:latin typeface="Cambria" panose="02040503050406030204" pitchFamily="18" charset="0"/>
              </a:defRPr>
            </a:lvl3pPr>
            <a:lvl4pPr>
              <a:defRPr sz="1600">
                <a:solidFill>
                  <a:schemeClr val="accent5">
                    <a:lumMod val="50000"/>
                  </a:schemeClr>
                </a:solidFill>
                <a:latin typeface="Cambria" panose="02040503050406030204" pitchFamily="18" charset="0"/>
              </a:defRPr>
            </a:lvl4pPr>
            <a:lvl5pPr>
              <a:defRPr sz="1600">
                <a:solidFill>
                  <a:schemeClr val="accent5">
                    <a:lumMod val="50000"/>
                  </a:schemeClr>
                </a:solidFill>
                <a:latin typeface="Cambria" panose="02040503050406030204" pitchFamily="18" charset="0"/>
              </a:defRPr>
            </a:lvl5pPr>
          </a:lstStyle>
          <a:p>
            <a:pPr lvl="0"/>
            <a:r>
              <a:rPr lang="en-US" dirty="0"/>
              <a:t>SOURCE:</a:t>
            </a:r>
          </a:p>
        </p:txBody>
      </p:sp>
      <p:pic>
        <p:nvPicPr>
          <p:cNvPr id="8" name="Picture 7"/>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6362746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chemeClr val="accent5">
                    <a:lumMod val="50000"/>
                  </a:schemeClr>
                </a:solidFill>
              </a:rPr>
              <a:pPr/>
              <a:t>‹#›</a:t>
            </a:fld>
            <a:endParaRPr lang="en-US" dirty="0">
              <a:solidFill>
                <a:schemeClr val="accent5">
                  <a:lumMod val="50000"/>
                </a:schemeClr>
              </a:solidFill>
            </a:endParaRPr>
          </a:p>
        </p:txBody>
      </p:sp>
      <p:sp>
        <p:nvSpPr>
          <p:cNvPr id="8" name="Text Placeholder 7"/>
          <p:cNvSpPr>
            <a:spLocks noGrp="1"/>
          </p:cNvSpPr>
          <p:nvPr>
            <p:ph type="body" sz="quarter" idx="11" hasCustomPrompt="1"/>
          </p:nvPr>
        </p:nvSpPr>
        <p:spPr>
          <a:xfrm>
            <a:off x="0" y="1214362"/>
            <a:ext cx="12192000" cy="682625"/>
          </a:xfrm>
          <a:prstGeom prst="rect">
            <a:avLst/>
          </a:prstGeom>
        </p:spPr>
        <p:txBody>
          <a:bodyPr/>
          <a:lstStyle>
            <a:lvl1pPr marL="0" indent="0" algn="ctr">
              <a:buFontTx/>
              <a:buNone/>
              <a:defRPr b="1" i="0">
                <a:solidFill>
                  <a:schemeClr val="accent5">
                    <a:lumMod val="50000"/>
                  </a:schemeClr>
                </a:solidFill>
                <a:latin typeface="Cambria" panose="02040503050406030204" pitchFamily="18" charset="0"/>
              </a:defRPr>
            </a:lvl1pPr>
            <a:lvl2pPr marL="457189" indent="0" algn="ctr">
              <a:buFontTx/>
              <a:buNone/>
              <a:defRPr b="1" i="0">
                <a:solidFill>
                  <a:schemeClr val="accent5">
                    <a:lumMod val="50000"/>
                  </a:schemeClr>
                </a:solidFill>
                <a:latin typeface="Cambria" panose="02040503050406030204" pitchFamily="18" charset="0"/>
              </a:defRPr>
            </a:lvl2pPr>
            <a:lvl3pPr marL="914377" indent="0" algn="ctr">
              <a:buFontTx/>
              <a:buNone/>
              <a:defRPr b="1" i="0">
                <a:solidFill>
                  <a:schemeClr val="accent5">
                    <a:lumMod val="50000"/>
                  </a:schemeClr>
                </a:solidFill>
                <a:latin typeface="Cambria" panose="02040503050406030204" pitchFamily="18" charset="0"/>
              </a:defRPr>
            </a:lvl3pPr>
            <a:lvl4pPr marL="1371566" indent="0" algn="ctr">
              <a:buFontTx/>
              <a:buNone/>
              <a:defRPr b="1" i="0">
                <a:solidFill>
                  <a:schemeClr val="accent5">
                    <a:lumMod val="50000"/>
                  </a:schemeClr>
                </a:solidFill>
                <a:latin typeface="Cambria" panose="02040503050406030204" pitchFamily="18" charset="0"/>
              </a:defRPr>
            </a:lvl4pPr>
            <a:lvl5pPr marL="1828755" indent="0" algn="ctr">
              <a:buFontTx/>
              <a:buNone/>
              <a:defRPr b="1" i="0">
                <a:solidFill>
                  <a:schemeClr val="accent5">
                    <a:lumMod val="50000"/>
                  </a:schemeClr>
                </a:solidFill>
                <a:latin typeface="Cambria" panose="02040503050406030204" pitchFamily="18" charset="0"/>
              </a:defRPr>
            </a:lvl5pPr>
          </a:lstStyle>
          <a:p>
            <a:pPr lvl="0"/>
            <a:r>
              <a:rPr lang="en-US" dirty="0"/>
              <a:t>Subtitle</a:t>
            </a:r>
          </a:p>
        </p:txBody>
      </p:sp>
      <p:sp>
        <p:nvSpPr>
          <p:cNvPr id="10" name="Text Placeholder 9"/>
          <p:cNvSpPr>
            <a:spLocks noGrp="1"/>
          </p:cNvSpPr>
          <p:nvPr>
            <p:ph type="body" sz="quarter" idx="12" hasCustomPrompt="1"/>
          </p:nvPr>
        </p:nvSpPr>
        <p:spPr>
          <a:xfrm>
            <a:off x="0" y="320675"/>
            <a:ext cx="12192000" cy="893763"/>
          </a:xfrm>
          <a:prstGeom prst="rect">
            <a:avLst/>
          </a:prstGeom>
        </p:spPr>
        <p:txBody>
          <a:bodyPr/>
          <a:lstStyle>
            <a:lvl1pPr marL="0" indent="0" algn="ctr">
              <a:buFontTx/>
              <a:buNone/>
              <a:defRPr sz="3600" b="1">
                <a:solidFill>
                  <a:schemeClr val="accent5">
                    <a:lumMod val="50000"/>
                  </a:schemeClr>
                </a:solidFill>
                <a:latin typeface="Cambria" panose="02040503050406030204" pitchFamily="18" charset="0"/>
              </a:defRPr>
            </a:lvl1pPr>
            <a:lvl2pPr marL="457189" indent="0" algn="ctr">
              <a:buFontTx/>
              <a:buNone/>
              <a:defRPr sz="3600" b="1">
                <a:solidFill>
                  <a:schemeClr val="accent5">
                    <a:lumMod val="50000"/>
                  </a:schemeClr>
                </a:solidFill>
                <a:latin typeface="Cambria" panose="02040503050406030204" pitchFamily="18" charset="0"/>
              </a:defRPr>
            </a:lvl2pPr>
            <a:lvl3pPr marL="914377" indent="0" algn="ctr">
              <a:buFontTx/>
              <a:buNone/>
              <a:defRPr sz="3600" b="1">
                <a:solidFill>
                  <a:schemeClr val="accent5">
                    <a:lumMod val="50000"/>
                  </a:schemeClr>
                </a:solidFill>
                <a:latin typeface="Cambria" panose="02040503050406030204" pitchFamily="18" charset="0"/>
              </a:defRPr>
            </a:lvl3pPr>
            <a:lvl4pPr marL="1371566" indent="0" algn="ctr">
              <a:buFontTx/>
              <a:buNone/>
              <a:defRPr sz="3600" b="1">
                <a:solidFill>
                  <a:schemeClr val="accent5">
                    <a:lumMod val="50000"/>
                  </a:schemeClr>
                </a:solidFill>
                <a:latin typeface="Cambria" panose="02040503050406030204" pitchFamily="18" charset="0"/>
              </a:defRPr>
            </a:lvl4pPr>
            <a:lvl5pPr marL="1828755" indent="0" algn="ctr">
              <a:buFontTx/>
              <a:buNone/>
              <a:defRPr sz="3600" b="1">
                <a:solidFill>
                  <a:schemeClr val="accent5">
                    <a:lumMod val="50000"/>
                  </a:schemeClr>
                </a:solidFill>
                <a:latin typeface="Cambria" panose="02040503050406030204" pitchFamily="18" charset="0"/>
              </a:defRPr>
            </a:lvl5pPr>
          </a:lstStyle>
          <a:p>
            <a:pPr lvl="0"/>
            <a:r>
              <a:rPr lang="en-US" dirty="0"/>
              <a:t>Chart Title</a:t>
            </a:r>
          </a:p>
        </p:txBody>
      </p:sp>
      <p:sp>
        <p:nvSpPr>
          <p:cNvPr id="12" name="Text Placeholder 11"/>
          <p:cNvSpPr>
            <a:spLocks noGrp="1"/>
          </p:cNvSpPr>
          <p:nvPr>
            <p:ph type="body" sz="quarter" idx="13" hasCustomPrompt="1"/>
          </p:nvPr>
        </p:nvSpPr>
        <p:spPr>
          <a:xfrm>
            <a:off x="1033669" y="6176963"/>
            <a:ext cx="9866761" cy="681037"/>
          </a:xfrm>
          <a:prstGeom prst="rect">
            <a:avLst/>
          </a:prstGeom>
        </p:spPr>
        <p:txBody>
          <a:bodyPr/>
          <a:lstStyle>
            <a:lvl1pPr marL="0" indent="0">
              <a:buFontTx/>
              <a:buNone/>
              <a:defRPr sz="1600">
                <a:solidFill>
                  <a:schemeClr val="accent5">
                    <a:lumMod val="50000"/>
                  </a:schemeClr>
                </a:solidFill>
                <a:latin typeface="Cambria" panose="02040503050406030204" pitchFamily="18" charset="0"/>
              </a:defRPr>
            </a:lvl1pPr>
            <a:lvl2pPr marL="457189" indent="0">
              <a:buFontTx/>
              <a:buNone/>
              <a:defRPr sz="1600">
                <a:solidFill>
                  <a:schemeClr val="accent5">
                    <a:lumMod val="50000"/>
                  </a:schemeClr>
                </a:solidFill>
                <a:latin typeface="Cambria" panose="02040503050406030204" pitchFamily="18" charset="0"/>
              </a:defRPr>
            </a:lvl2pPr>
            <a:lvl3pPr marL="914377" indent="0">
              <a:buFontTx/>
              <a:buNone/>
              <a:defRPr sz="1600">
                <a:solidFill>
                  <a:schemeClr val="accent5">
                    <a:lumMod val="50000"/>
                  </a:schemeClr>
                </a:solidFill>
                <a:latin typeface="Cambria" panose="02040503050406030204" pitchFamily="18" charset="0"/>
              </a:defRPr>
            </a:lvl3pPr>
            <a:lvl4pPr marL="1371566" indent="0">
              <a:buFontTx/>
              <a:buNone/>
              <a:defRPr sz="1600">
                <a:solidFill>
                  <a:schemeClr val="accent5">
                    <a:lumMod val="50000"/>
                  </a:schemeClr>
                </a:solidFill>
                <a:latin typeface="Cambria" panose="02040503050406030204" pitchFamily="18" charset="0"/>
              </a:defRPr>
            </a:lvl4pPr>
            <a:lvl5pPr marL="1828755" indent="0">
              <a:buFontTx/>
              <a:buNone/>
              <a:defRPr sz="1600">
                <a:solidFill>
                  <a:schemeClr val="accent5">
                    <a:lumMod val="50000"/>
                  </a:schemeClr>
                </a:solidFill>
                <a:latin typeface="Cambria" panose="02040503050406030204" pitchFamily="18" charset="0"/>
              </a:defRPr>
            </a:lvl5pPr>
          </a:lstStyle>
          <a:p>
            <a:pPr lvl="0"/>
            <a:r>
              <a:rPr lang="en-US" dirty="0"/>
              <a:t>SOURCE:</a:t>
            </a:r>
          </a:p>
        </p:txBody>
      </p:sp>
      <p:sp>
        <p:nvSpPr>
          <p:cNvPr id="18" name="Chart Placeholder 17"/>
          <p:cNvSpPr>
            <a:spLocks noGrp="1"/>
          </p:cNvSpPr>
          <p:nvPr>
            <p:ph type="chart" sz="quarter" idx="14"/>
          </p:nvPr>
        </p:nvSpPr>
        <p:spPr>
          <a:xfrm>
            <a:off x="609600" y="1896987"/>
            <a:ext cx="10972800" cy="4279900"/>
          </a:xfrm>
          <a:prstGeom prst="rect">
            <a:avLst/>
          </a:prstGeom>
        </p:spPr>
        <p:txBody>
          <a:bodyPr/>
          <a:lstStyle>
            <a:lvl1pPr>
              <a:defRPr>
                <a:solidFill>
                  <a:schemeClr val="accent5">
                    <a:lumMod val="50000"/>
                  </a:schemeClr>
                </a:solidFill>
                <a:latin typeface="Cambria" panose="02040503050406030204" pitchFamily="18" charset="0"/>
              </a:defRPr>
            </a:lvl1pPr>
          </a:lstStyle>
          <a:p>
            <a:r>
              <a:rPr lang="en-US"/>
              <a:t>Click icon to add chart</a:t>
            </a:r>
          </a:p>
        </p:txBody>
      </p:sp>
      <p:pic>
        <p:nvPicPr>
          <p:cNvPr id="9" name="Picture 8"/>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35685480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47" t="53335" r="476" b="25277"/>
          <a:stretch/>
        </p:blipFill>
        <p:spPr>
          <a:xfrm>
            <a:off x="-16934" y="4867835"/>
            <a:ext cx="12208933" cy="1995019"/>
          </a:xfrm>
          <a:prstGeom prst="rect">
            <a:avLst/>
          </a:prstGeom>
        </p:spPr>
      </p:pic>
      <p:sp>
        <p:nvSpPr>
          <p:cNvPr id="12" name="Rectangle 11"/>
          <p:cNvSpPr/>
          <p:nvPr userDrawn="1"/>
        </p:nvSpPr>
        <p:spPr>
          <a:xfrm>
            <a:off x="-25987" y="4867650"/>
            <a:ext cx="12192000" cy="141565"/>
          </a:xfrm>
          <a:prstGeom prst="rect">
            <a:avLst/>
          </a:prstGeom>
          <a:solidFill>
            <a:srgbClr val="960000"/>
          </a:solidFill>
          <a:ln>
            <a:solidFill>
              <a:srgbClr val="96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2"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chemeClr val="accent5">
                    <a:lumMod val="50000"/>
                  </a:schemeClr>
                </a:solidFill>
              </a:rPr>
              <a:pPr/>
              <a:t>‹#›</a:t>
            </a:fld>
            <a:endParaRPr lang="en-US" dirty="0">
              <a:solidFill>
                <a:schemeClr val="accent5">
                  <a:lumMod val="50000"/>
                </a:schemeClr>
              </a:solidFill>
            </a:endParaRPr>
          </a:p>
        </p:txBody>
      </p:sp>
      <p:sp>
        <p:nvSpPr>
          <p:cNvPr id="15"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chemeClr val="accent5">
                    <a:lumMod val="50000"/>
                  </a:schemeClr>
                </a:solidFill>
              </a:rPr>
              <a:pPr/>
              <a:t>‹#›</a:t>
            </a:fld>
            <a:endParaRPr lang="en-US" dirty="0">
              <a:solidFill>
                <a:schemeClr val="accent5">
                  <a:lumMod val="50000"/>
                </a:schemeClr>
              </a:solidFill>
            </a:endParaRPr>
          </a:p>
        </p:txBody>
      </p:sp>
      <p:sp>
        <p:nvSpPr>
          <p:cNvPr id="18" name="Title 1"/>
          <p:cNvSpPr>
            <a:spLocks noGrp="1"/>
          </p:cNvSpPr>
          <p:nvPr>
            <p:ph type="title" hasCustomPrompt="1"/>
          </p:nvPr>
        </p:nvSpPr>
        <p:spPr>
          <a:xfrm>
            <a:off x="838200" y="2602842"/>
            <a:ext cx="10515600" cy="1085895"/>
          </a:xfrm>
          <a:prstGeom prst="rect">
            <a:avLst/>
          </a:prstGeom>
        </p:spPr>
        <p:txBody>
          <a:bodyPr>
            <a:normAutofit/>
          </a:bodyPr>
          <a:lstStyle>
            <a:lvl1pPr algn="ctr">
              <a:defRPr sz="2800" b="1">
                <a:solidFill>
                  <a:schemeClr val="accent5">
                    <a:lumMod val="50000"/>
                  </a:schemeClr>
                </a:solidFill>
                <a:latin typeface="Cambria" panose="02040503050406030204" pitchFamily="18" charset="0"/>
              </a:defRPr>
            </a:lvl1pPr>
          </a:lstStyle>
          <a:p>
            <a:r>
              <a:rPr lang="en-US" dirty="0"/>
              <a:t>Subtitle</a:t>
            </a:r>
          </a:p>
        </p:txBody>
      </p:sp>
      <p:graphicFrame>
        <p:nvGraphicFramePr>
          <p:cNvPr id="19" name="Table 18"/>
          <p:cNvGraphicFramePr>
            <a:graphicFrameLocks noGrp="1"/>
          </p:cNvGraphicFramePr>
          <p:nvPr userDrawn="1">
            <p:extLst>
              <p:ext uri="{D42A27DB-BD31-4B8C-83A1-F6EECF244321}">
                <p14:modId xmlns:p14="http://schemas.microsoft.com/office/powerpoint/2010/main" val="2704481036"/>
              </p:ext>
            </p:extLst>
          </p:nvPr>
        </p:nvGraphicFramePr>
        <p:xfrm>
          <a:off x="838199" y="5686883"/>
          <a:ext cx="11017883" cy="365760"/>
        </p:xfrm>
        <a:graphic>
          <a:graphicData uri="http://schemas.openxmlformats.org/drawingml/2006/table">
            <a:tbl>
              <a:tblPr firstRow="1" bandRow="1">
                <a:tableStyleId>{5C22544A-7EE6-4342-B048-85BDC9FD1C3A}</a:tableStyleId>
              </a:tblPr>
              <a:tblGrid>
                <a:gridCol w="2898670">
                  <a:extLst>
                    <a:ext uri="{9D8B030D-6E8A-4147-A177-3AD203B41FA5}">
                      <a16:colId xmlns:a16="http://schemas.microsoft.com/office/drawing/2014/main" val="20000"/>
                    </a:ext>
                  </a:extLst>
                </a:gridCol>
                <a:gridCol w="2621162">
                  <a:extLst>
                    <a:ext uri="{9D8B030D-6E8A-4147-A177-3AD203B41FA5}">
                      <a16:colId xmlns:a16="http://schemas.microsoft.com/office/drawing/2014/main" val="20001"/>
                    </a:ext>
                  </a:extLst>
                </a:gridCol>
                <a:gridCol w="2263982">
                  <a:extLst>
                    <a:ext uri="{9D8B030D-6E8A-4147-A177-3AD203B41FA5}">
                      <a16:colId xmlns:a16="http://schemas.microsoft.com/office/drawing/2014/main" val="20002"/>
                    </a:ext>
                  </a:extLst>
                </a:gridCol>
                <a:gridCol w="3234069">
                  <a:extLst>
                    <a:ext uri="{9D8B030D-6E8A-4147-A177-3AD203B41FA5}">
                      <a16:colId xmlns:a16="http://schemas.microsoft.com/office/drawing/2014/main" val="20003"/>
                    </a:ext>
                  </a:extLst>
                </a:gridCol>
              </a:tblGrid>
              <a:tr h="314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www.ussc.gov</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(202) 502-4500</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a:t>
                      </a:r>
                      <a:r>
                        <a:rPr lang="en-US" sz="1800" b="1" u="none" kern="1200" baseline="0" dirty="0" err="1">
                          <a:solidFill>
                            <a:schemeClr val="accent5">
                              <a:lumMod val="50000"/>
                            </a:schemeClr>
                          </a:solidFill>
                          <a:effectLst/>
                          <a:latin typeface="Cambria" panose="02040503050406030204" pitchFamily="18" charset="0"/>
                          <a:ea typeface="+mn-ea"/>
                          <a:cs typeface="+mn-cs"/>
                        </a:rPr>
                        <a:t>theusscgov</a:t>
                      </a:r>
                      <a:endParaRPr lang="en-US" sz="1800" b="1" u="none" kern="1200" baseline="0" dirty="0">
                        <a:solidFill>
                          <a:schemeClr val="accent5">
                            <a:lumMod val="50000"/>
                          </a:schemeClr>
                        </a:solidFill>
                        <a:effectLst/>
                        <a:latin typeface="Cambria" panose="02040503050406030204" pitchFamily="18" charset="0"/>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pubaffairs@ussc.gov</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3" name="Content Placeholder 12"/>
          <p:cNvSpPr>
            <a:spLocks noGrp="1"/>
          </p:cNvSpPr>
          <p:nvPr>
            <p:ph sz="quarter" idx="13" hasCustomPrompt="1"/>
          </p:nvPr>
        </p:nvSpPr>
        <p:spPr>
          <a:xfrm>
            <a:off x="25400" y="1923771"/>
            <a:ext cx="12166600" cy="2918337"/>
          </a:xfrm>
          <a:prstGeom prst="rect">
            <a:avLst/>
          </a:prstGeom>
        </p:spPr>
        <p:txBody>
          <a:bodyPr/>
          <a:lstStyle>
            <a:lvl1pPr marL="0" indent="0" algn="ctr">
              <a:buFontTx/>
              <a:buNone/>
              <a:defRPr sz="3600" b="1" baseline="0">
                <a:solidFill>
                  <a:schemeClr val="accent5">
                    <a:lumMod val="50000"/>
                  </a:schemeClr>
                </a:solidFill>
                <a:latin typeface="Cambria" panose="02040503050406030204" pitchFamily="18" charset="0"/>
              </a:defRPr>
            </a:lvl1pPr>
            <a:lvl2pPr marL="457189" indent="0" algn="ctr">
              <a:buFontTx/>
              <a:buNone/>
              <a:defRPr sz="4000">
                <a:solidFill>
                  <a:schemeClr val="accent5">
                    <a:lumMod val="50000"/>
                  </a:schemeClr>
                </a:solidFill>
                <a:latin typeface="Cambria" panose="02040503050406030204" pitchFamily="18" charset="0"/>
              </a:defRPr>
            </a:lvl2pPr>
            <a:lvl3pPr marL="914377" indent="0" algn="ctr">
              <a:buFontTx/>
              <a:buNone/>
              <a:defRPr sz="4000">
                <a:solidFill>
                  <a:schemeClr val="accent5">
                    <a:lumMod val="50000"/>
                  </a:schemeClr>
                </a:solidFill>
                <a:latin typeface="Cambria" panose="02040503050406030204" pitchFamily="18" charset="0"/>
              </a:defRPr>
            </a:lvl3pPr>
            <a:lvl4pPr marL="1371566" indent="0" algn="ctr">
              <a:buFontTx/>
              <a:buNone/>
              <a:defRPr sz="4000">
                <a:solidFill>
                  <a:schemeClr val="accent5">
                    <a:lumMod val="50000"/>
                  </a:schemeClr>
                </a:solidFill>
                <a:latin typeface="Cambria" panose="02040503050406030204" pitchFamily="18" charset="0"/>
              </a:defRPr>
            </a:lvl4pPr>
            <a:lvl5pPr marL="1828755" indent="0" algn="ctr">
              <a:buFontTx/>
              <a:buNone/>
              <a:defRPr sz="4000">
                <a:solidFill>
                  <a:schemeClr val="accent5">
                    <a:lumMod val="50000"/>
                  </a:schemeClr>
                </a:solidFill>
                <a:latin typeface="Cambria" panose="02040503050406030204" pitchFamily="18" charset="0"/>
              </a:defRPr>
            </a:lvl5pPr>
          </a:lstStyle>
          <a:p>
            <a:pPr lvl="0"/>
            <a:r>
              <a:rPr lang="en-US" dirty="0"/>
              <a:t>Transition Slide Title</a:t>
            </a:r>
          </a:p>
        </p:txBody>
      </p:sp>
      <p:pic>
        <p:nvPicPr>
          <p:cNvPr id="23" name="Picture 22"/>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6678303" y="5699096"/>
            <a:ext cx="458749" cy="373913"/>
          </a:xfrm>
          <a:prstGeom prst="rect">
            <a:avLst/>
          </a:prstGeom>
        </p:spPr>
      </p:pic>
      <p:pic>
        <p:nvPicPr>
          <p:cNvPr id="24" name="Picture 2" descr="http://www.clker.com/cliparts/y/D/Q/T/v/U/purple-phone-logo1-md.png"/>
          <p:cNvPicPr>
            <a:picLocks noChangeAspect="1" noChangeArrowheads="1"/>
          </p:cNvPicPr>
          <p:nvPr userDrawn="1"/>
        </p:nvPicPr>
        <p:blipFill>
          <a:blip r:embed="rId4" cstate="print">
            <a:grayscl/>
            <a:extLst>
              <a:ext uri="{28A0092B-C50C-407E-A947-70E740481C1C}">
                <a14:useLocalDpi xmlns:a14="http://schemas.microsoft.com/office/drawing/2010/main" val="0"/>
              </a:ext>
            </a:extLst>
          </a:blip>
          <a:srcRect/>
          <a:stretch>
            <a:fillRect/>
          </a:stretch>
        </p:blipFill>
        <p:spPr bwMode="auto">
          <a:xfrm>
            <a:off x="3342968" y="5685649"/>
            <a:ext cx="423076" cy="42307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p:cNvPicPr>
            <a:picLocks noChangeAspect="1"/>
          </p:cNvPicPr>
          <p:nvPr userDrawn="1"/>
        </p:nvPicPr>
        <p:blipFill>
          <a:blip r:embed="rId5" cstate="print">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flipH="1">
            <a:off x="274843" y="5514621"/>
            <a:ext cx="715967" cy="715967"/>
          </a:xfrm>
          <a:prstGeom prst="roundRect">
            <a:avLst/>
          </a:prstGeom>
        </p:spPr>
      </p:pic>
      <p:pic>
        <p:nvPicPr>
          <p:cNvPr id="26" name="Picture 25"/>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900931" y="5514622"/>
            <a:ext cx="682653" cy="690484"/>
          </a:xfrm>
          <a:prstGeom prst="roundRect">
            <a:avLst/>
          </a:prstGeom>
        </p:spPr>
      </p:pic>
      <p:pic>
        <p:nvPicPr>
          <p:cNvPr id="16" name="Picture 15"/>
          <p:cNvPicPr>
            <a:picLocks noChangeAspect="1"/>
          </p:cNvPicPr>
          <p:nvPr userDrawn="1"/>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74843" y="286048"/>
            <a:ext cx="1029825" cy="968703"/>
          </a:xfrm>
          <a:prstGeom prst="rect">
            <a:avLst/>
          </a:prstGeom>
        </p:spPr>
      </p:pic>
    </p:spTree>
    <p:extLst>
      <p:ext uri="{BB962C8B-B14F-4D97-AF65-F5344CB8AC3E}">
        <p14:creationId xmlns:p14="http://schemas.microsoft.com/office/powerpoint/2010/main" val="18347424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POnTheFly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graphicFrame>
        <p:nvGraphicFramePr>
          <p:cNvPr id="3" name="TPChart" hidden="1"/>
          <p:cNvGraphicFramePr/>
          <p:nvPr userDrawn="1">
            <p:extLst>
              <p:ext uri="{D42A27DB-BD31-4B8C-83A1-F6EECF244321}">
                <p14:modId xmlns:p14="http://schemas.microsoft.com/office/powerpoint/2010/main" val="776286002"/>
              </p:ext>
            </p:extLst>
          </p:nvPr>
        </p:nvGraphicFramePr>
        <p:xfrm>
          <a:off x="6350000" y="1600200"/>
          <a:ext cx="2540000" cy="254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550923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914400" y="1981200"/>
            <a:ext cx="103632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fld id="{20679604-EE46-42D3-B75C-5224474A39E6}" type="datetime1">
              <a:rPr lang="en-US"/>
              <a:pPr>
                <a:defRPr/>
              </a:pPr>
              <a:t>3/25/2019</a:t>
            </a:fld>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1E65154F-D594-4E74-973B-74835BF76F6B}" type="slidenum">
              <a:rPr lang="en-US"/>
              <a:pPr>
                <a:defRPr/>
              </a:pPr>
              <a:t>‹#›</a:t>
            </a:fld>
            <a:endParaRPr lang="en-US"/>
          </a:p>
        </p:txBody>
      </p:sp>
    </p:spTree>
    <p:extLst>
      <p:ext uri="{BB962C8B-B14F-4D97-AF65-F5344CB8AC3E}">
        <p14:creationId xmlns:p14="http://schemas.microsoft.com/office/powerpoint/2010/main" val="3144404423"/>
      </p:ext>
    </p:extLst>
  </p:cSld>
  <p:clrMapOvr>
    <a:masterClrMapping/>
  </p:clrMapOvr>
  <p:transition spd="med">
    <p:pull dir="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104" t="25499" r="418" b="10699"/>
          <a:stretch/>
        </p:blipFill>
        <p:spPr>
          <a:xfrm>
            <a:off x="0" y="1904950"/>
            <a:ext cx="12192000" cy="4959103"/>
          </a:xfrm>
          <a:prstGeom prst="rect">
            <a:avLst/>
          </a:prstGeom>
        </p:spPr>
      </p:pic>
      <p:sp>
        <p:nvSpPr>
          <p:cNvPr id="7" name="Title 1"/>
          <p:cNvSpPr txBox="1">
            <a:spLocks/>
          </p:cNvSpPr>
          <p:nvPr userDrawn="1"/>
        </p:nvSpPr>
        <p:spPr>
          <a:xfrm>
            <a:off x="0" y="1034717"/>
            <a:ext cx="12192000" cy="584324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solidFill>
                <a:prstClr val="white"/>
              </a:solidFill>
              <a:cs typeface="Gisha" panose="020B0502040204020203" pitchFamily="34" charset="-79"/>
            </a:endParaRPr>
          </a:p>
          <a:p>
            <a:endParaRPr lang="en-US" dirty="0">
              <a:solidFill>
                <a:prstClr val="white"/>
              </a:solidFill>
              <a:cs typeface="Gisha" panose="020B0502040204020203" pitchFamily="34" charset="-79"/>
            </a:endParaRPr>
          </a:p>
          <a:p>
            <a:pPr>
              <a:lnSpc>
                <a:spcPct val="150000"/>
              </a:lnSpc>
            </a:pPr>
            <a:endParaRPr lang="en-US" sz="1400" dirty="0">
              <a:solidFill>
                <a:srgbClr val="141758"/>
              </a:solidFill>
              <a:cs typeface="Gisha" panose="020B0502040204020203" pitchFamily="34" charset="-79"/>
            </a:endParaRPr>
          </a:p>
        </p:txBody>
      </p:sp>
      <p:sp>
        <p:nvSpPr>
          <p:cNvPr id="8" name="Rectangle 7"/>
          <p:cNvSpPr/>
          <p:nvPr userDrawn="1"/>
        </p:nvSpPr>
        <p:spPr>
          <a:xfrm>
            <a:off x="0" y="1904950"/>
            <a:ext cx="12192000" cy="141565"/>
          </a:xfrm>
          <a:prstGeom prst="rect">
            <a:avLst/>
          </a:prstGeom>
          <a:solidFill>
            <a:schemeClr val="accent5">
              <a:lumMod val="50000"/>
            </a:schemeClr>
          </a:solidFill>
          <a:ln>
            <a:solidFill>
              <a:schemeClr val="accent5">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pic>
        <p:nvPicPr>
          <p:cNvPr id="9" name="Picture 8" descr="icon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78680" y="717253"/>
            <a:ext cx="2834640" cy="2834640"/>
          </a:xfrm>
          <a:prstGeom prst="ellipse">
            <a:avLst/>
          </a:prstGeom>
          <a:noFill/>
        </p:spPr>
      </p:pic>
      <p:sp>
        <p:nvSpPr>
          <p:cNvPr id="3" name="Text Placeholder 2"/>
          <p:cNvSpPr>
            <a:spLocks noGrp="1"/>
          </p:cNvSpPr>
          <p:nvPr>
            <p:ph type="body" sz="quarter" idx="10" hasCustomPrompt="1"/>
          </p:nvPr>
        </p:nvSpPr>
        <p:spPr>
          <a:xfrm>
            <a:off x="0" y="4141693"/>
            <a:ext cx="12192000" cy="2716305"/>
          </a:xfrm>
          <a:prstGeom prst="rect">
            <a:avLst/>
          </a:prstGeom>
        </p:spPr>
        <p:txBody>
          <a:bodyPr/>
          <a:lstStyle>
            <a:lvl1pPr marL="0" indent="0" algn="ctr">
              <a:buNone/>
              <a:defRPr sz="5400">
                <a:solidFill>
                  <a:schemeClr val="accent5">
                    <a:lumMod val="50000"/>
                  </a:schemeClr>
                </a:solidFill>
                <a:latin typeface="Cambria" panose="02040503050406030204" pitchFamily="18" charset="0"/>
              </a:defRPr>
            </a:lvl1pPr>
            <a:lvl2pPr marL="457189" indent="0" algn="ctr">
              <a:buNone/>
              <a:defRPr>
                <a:solidFill>
                  <a:schemeClr val="accent5">
                    <a:lumMod val="50000"/>
                  </a:schemeClr>
                </a:solidFill>
              </a:defRPr>
            </a:lvl2pPr>
            <a:lvl3pPr marL="914377" indent="0" algn="ctr">
              <a:buNone/>
              <a:defRPr>
                <a:solidFill>
                  <a:schemeClr val="accent5">
                    <a:lumMod val="50000"/>
                  </a:schemeClr>
                </a:solidFill>
              </a:defRPr>
            </a:lvl3pPr>
            <a:lvl4pPr marL="1371566" indent="0" algn="ctr">
              <a:buNone/>
              <a:defRPr>
                <a:solidFill>
                  <a:schemeClr val="accent5">
                    <a:lumMod val="50000"/>
                  </a:schemeClr>
                </a:solidFill>
              </a:defRPr>
            </a:lvl4pPr>
            <a:lvl5pPr marL="1828755" indent="0" algn="ctr">
              <a:buNone/>
              <a:defRPr>
                <a:solidFill>
                  <a:schemeClr val="accent5">
                    <a:lumMod val="50000"/>
                  </a:schemeClr>
                </a:solidFill>
              </a:defRPr>
            </a:lvl5pPr>
          </a:lstStyle>
          <a:p>
            <a:pPr lvl="0"/>
            <a:r>
              <a:rPr lang="en-US" dirty="0"/>
              <a:t>Event Title</a:t>
            </a:r>
          </a:p>
          <a:p>
            <a:pPr lvl="0"/>
            <a:endParaRPr lang="en-US" dirty="0"/>
          </a:p>
        </p:txBody>
      </p:sp>
      <p:sp>
        <p:nvSpPr>
          <p:cNvPr id="5" name="Text Placeholder 4"/>
          <p:cNvSpPr>
            <a:spLocks noGrp="1"/>
          </p:cNvSpPr>
          <p:nvPr>
            <p:ph type="body" sz="quarter" idx="11" hasCustomPrompt="1"/>
          </p:nvPr>
        </p:nvSpPr>
        <p:spPr>
          <a:xfrm>
            <a:off x="0" y="4894729"/>
            <a:ext cx="12192000" cy="1963270"/>
          </a:xfrm>
          <a:prstGeom prst="rect">
            <a:avLst/>
          </a:prstGeom>
        </p:spPr>
        <p:txBody>
          <a:bodyPr/>
          <a:lstStyle>
            <a:lvl1pPr marL="0" indent="0" algn="ctr">
              <a:buFontTx/>
              <a:buNone/>
              <a:defRPr baseline="0">
                <a:solidFill>
                  <a:schemeClr val="accent5">
                    <a:lumMod val="50000"/>
                  </a:schemeClr>
                </a:solidFill>
                <a:latin typeface="Cambria" panose="02040503050406030204" pitchFamily="18" charset="0"/>
              </a:defRPr>
            </a:lvl1pPr>
            <a:lvl2pPr marL="457189" indent="0" algn="ctr">
              <a:buFontTx/>
              <a:buNone/>
              <a:defRPr>
                <a:solidFill>
                  <a:schemeClr val="accent5">
                    <a:lumMod val="50000"/>
                  </a:schemeClr>
                </a:solidFill>
                <a:latin typeface="Cambria" panose="02040503050406030204" pitchFamily="18" charset="0"/>
              </a:defRPr>
            </a:lvl2pPr>
            <a:lvl3pPr marL="914377" indent="0" algn="ctr">
              <a:buFontTx/>
              <a:buNone/>
              <a:defRPr>
                <a:solidFill>
                  <a:schemeClr val="accent5">
                    <a:lumMod val="50000"/>
                  </a:schemeClr>
                </a:solidFill>
                <a:latin typeface="Cambria" panose="02040503050406030204" pitchFamily="18" charset="0"/>
              </a:defRPr>
            </a:lvl3pPr>
            <a:lvl4pPr marL="1371566" indent="0" algn="ctr">
              <a:buFontTx/>
              <a:buNone/>
              <a:defRPr>
                <a:solidFill>
                  <a:schemeClr val="accent5">
                    <a:lumMod val="50000"/>
                  </a:schemeClr>
                </a:solidFill>
                <a:latin typeface="Cambria" panose="02040503050406030204" pitchFamily="18" charset="0"/>
              </a:defRPr>
            </a:lvl4pPr>
            <a:lvl5pPr marL="1828755" indent="0" algn="ctr">
              <a:buFontTx/>
              <a:buNone/>
              <a:defRPr>
                <a:solidFill>
                  <a:schemeClr val="accent5">
                    <a:lumMod val="50000"/>
                  </a:schemeClr>
                </a:solidFill>
                <a:latin typeface="Cambria" panose="02040503050406030204" pitchFamily="18" charset="0"/>
              </a:defRPr>
            </a:lvl5pPr>
          </a:lstStyle>
          <a:p>
            <a:pPr lvl="0"/>
            <a:r>
              <a:rPr lang="en-US" dirty="0"/>
              <a:t>Date/Time/Place</a:t>
            </a:r>
          </a:p>
        </p:txBody>
      </p:sp>
    </p:spTree>
    <p:extLst>
      <p:ext uri="{BB962C8B-B14F-4D97-AF65-F5344CB8AC3E}">
        <p14:creationId xmlns:p14="http://schemas.microsoft.com/office/powerpoint/2010/main" val="27631034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ond Title Slide">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47" t="53335" r="476" b="25277"/>
          <a:stretch/>
        </p:blipFill>
        <p:spPr>
          <a:xfrm>
            <a:off x="-3487" y="4887940"/>
            <a:ext cx="12195487" cy="1995019"/>
          </a:xfrm>
          <a:prstGeom prst="rect">
            <a:avLst/>
          </a:prstGeom>
        </p:spPr>
      </p:pic>
      <p:pic>
        <p:nvPicPr>
          <p:cNvPr id="20" name="Picture 2" descr="http://www.clker.com/cliparts/y/D/Q/T/v/U/purple-phone-logo1-md.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0282" y="5609553"/>
            <a:ext cx="438430" cy="43843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202048" y="5458348"/>
            <a:ext cx="715967" cy="715967"/>
          </a:xfrm>
          <a:prstGeom prst="roundRect">
            <a:avLst/>
          </a:prstGeom>
        </p:spPr>
      </p:pic>
      <p:pic>
        <p:nvPicPr>
          <p:cNvPr id="22" name="Picture 21"/>
          <p:cNvPicPr>
            <a:picLocks noChangeAspect="1"/>
          </p:cNvPicPr>
          <p:nvPr userDrawn="1"/>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941668" y="5458348"/>
            <a:ext cx="671816" cy="679523"/>
          </a:xfrm>
          <a:prstGeom prst="roundRect">
            <a:avLst/>
          </a:prstGeom>
        </p:spPr>
      </p:pic>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327228" y="5643112"/>
            <a:ext cx="455559" cy="371312"/>
          </a:xfrm>
          <a:prstGeom prst="rect">
            <a:avLst/>
          </a:prstGeom>
        </p:spPr>
      </p:pic>
      <p:sp>
        <p:nvSpPr>
          <p:cNvPr id="25"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prstClr val="white"/>
                </a:solidFill>
              </a:rPr>
              <a:pPr/>
              <a:t>‹#›</a:t>
            </a:fld>
            <a:endParaRPr lang="en-US" dirty="0">
              <a:solidFill>
                <a:prstClr val="white"/>
              </a:solidFill>
            </a:endParaRPr>
          </a:p>
        </p:txBody>
      </p:sp>
      <p:sp>
        <p:nvSpPr>
          <p:cNvPr id="17" name="Rectangle 16"/>
          <p:cNvSpPr/>
          <p:nvPr userDrawn="1"/>
        </p:nvSpPr>
        <p:spPr>
          <a:xfrm>
            <a:off x="907" y="4867650"/>
            <a:ext cx="12192000" cy="141565"/>
          </a:xfrm>
          <a:prstGeom prst="rect">
            <a:avLst/>
          </a:prstGeom>
          <a:solidFill>
            <a:schemeClr val="accent5">
              <a:lumMod val="50000"/>
            </a:schemeClr>
          </a:solidFill>
          <a:ln>
            <a:solidFill>
              <a:schemeClr val="accent5">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aphicFrame>
        <p:nvGraphicFramePr>
          <p:cNvPr id="27" name="Table 26"/>
          <p:cNvGraphicFramePr>
            <a:graphicFrameLocks noGrp="1"/>
          </p:cNvGraphicFramePr>
          <p:nvPr userDrawn="1">
            <p:extLst/>
          </p:nvPr>
        </p:nvGraphicFramePr>
        <p:xfrm>
          <a:off x="776479" y="5575564"/>
          <a:ext cx="11101497" cy="420856"/>
        </p:xfrm>
        <a:graphic>
          <a:graphicData uri="http://schemas.openxmlformats.org/drawingml/2006/table">
            <a:tbl>
              <a:tblPr firstRow="1" bandRow="1">
                <a:tableStyleId>{5C22544A-7EE6-4342-B048-85BDC9FD1C3A}</a:tableStyleId>
              </a:tblPr>
              <a:tblGrid>
                <a:gridCol w="2920668">
                  <a:extLst>
                    <a:ext uri="{9D8B030D-6E8A-4147-A177-3AD203B41FA5}">
                      <a16:colId xmlns:a16="http://schemas.microsoft.com/office/drawing/2014/main" val="20000"/>
                    </a:ext>
                  </a:extLst>
                </a:gridCol>
                <a:gridCol w="2641054">
                  <a:extLst>
                    <a:ext uri="{9D8B030D-6E8A-4147-A177-3AD203B41FA5}">
                      <a16:colId xmlns:a16="http://schemas.microsoft.com/office/drawing/2014/main" val="20001"/>
                    </a:ext>
                  </a:extLst>
                </a:gridCol>
                <a:gridCol w="2281163">
                  <a:extLst>
                    <a:ext uri="{9D8B030D-6E8A-4147-A177-3AD203B41FA5}">
                      <a16:colId xmlns:a16="http://schemas.microsoft.com/office/drawing/2014/main" val="20002"/>
                    </a:ext>
                  </a:extLst>
                </a:gridCol>
                <a:gridCol w="3258612">
                  <a:extLst>
                    <a:ext uri="{9D8B030D-6E8A-4147-A177-3AD203B41FA5}">
                      <a16:colId xmlns:a16="http://schemas.microsoft.com/office/drawing/2014/main" val="20003"/>
                    </a:ext>
                  </a:extLst>
                </a:gridCol>
              </a:tblGrid>
              <a:tr h="4208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www.ussc.gov</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(202) 502-4545</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a:t>
                      </a:r>
                      <a:r>
                        <a:rPr lang="en-US" sz="1800" b="1" u="none" kern="1200" baseline="0" dirty="0" err="1">
                          <a:solidFill>
                            <a:schemeClr val="accent5">
                              <a:lumMod val="50000"/>
                            </a:schemeClr>
                          </a:solidFill>
                          <a:effectLst/>
                          <a:latin typeface="Cambria" panose="02040503050406030204" pitchFamily="18" charset="0"/>
                          <a:ea typeface="+mn-ea"/>
                          <a:cs typeface="+mn-cs"/>
                        </a:rPr>
                        <a:t>theusscgov</a:t>
                      </a:r>
                      <a:endParaRPr lang="en-US" sz="1800" b="1" u="none" kern="1200" baseline="0" dirty="0">
                        <a:solidFill>
                          <a:schemeClr val="accent5">
                            <a:lumMod val="50000"/>
                          </a:schemeClr>
                        </a:solidFill>
                        <a:effectLst/>
                        <a:latin typeface="Cambria" panose="02040503050406030204" pitchFamily="18" charset="0"/>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pubaffairs@ussc.gov</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3" name="Text Placeholder 2"/>
          <p:cNvSpPr>
            <a:spLocks noGrp="1"/>
          </p:cNvSpPr>
          <p:nvPr>
            <p:ph type="body" sz="quarter" idx="10" hasCustomPrompt="1"/>
          </p:nvPr>
        </p:nvSpPr>
        <p:spPr>
          <a:xfrm>
            <a:off x="9231" y="703242"/>
            <a:ext cx="12169775" cy="5008563"/>
          </a:xfrm>
          <a:prstGeom prst="rect">
            <a:avLst/>
          </a:prstGeom>
        </p:spPr>
        <p:txBody>
          <a:bodyPr/>
          <a:lstStyle>
            <a:lvl1pPr marL="0" indent="0" algn="ctr">
              <a:buFontTx/>
              <a:buNone/>
              <a:defRPr sz="3600" b="1">
                <a:solidFill>
                  <a:schemeClr val="bg1"/>
                </a:solidFill>
                <a:latin typeface="Cambria" panose="02040503050406030204" pitchFamily="18" charset="0"/>
              </a:defRPr>
            </a:lvl1pPr>
            <a:lvl2pPr marL="457189" indent="0" algn="ctr">
              <a:buFontTx/>
              <a:buNone/>
              <a:defRPr>
                <a:solidFill>
                  <a:schemeClr val="bg1"/>
                </a:solidFill>
                <a:latin typeface="Cambria" panose="02040503050406030204" pitchFamily="18" charset="0"/>
              </a:defRPr>
            </a:lvl2pPr>
            <a:lvl3pPr marL="914377" indent="0" algn="ctr">
              <a:buFontTx/>
              <a:buNone/>
              <a:defRPr>
                <a:solidFill>
                  <a:schemeClr val="bg1"/>
                </a:solidFill>
                <a:latin typeface="Cambria" panose="02040503050406030204" pitchFamily="18" charset="0"/>
              </a:defRPr>
            </a:lvl3pPr>
            <a:lvl4pPr marL="1371566" indent="0" algn="ctr">
              <a:buFontTx/>
              <a:buNone/>
              <a:defRPr>
                <a:solidFill>
                  <a:schemeClr val="bg1"/>
                </a:solidFill>
                <a:latin typeface="Cambria" panose="02040503050406030204" pitchFamily="18" charset="0"/>
              </a:defRPr>
            </a:lvl4pPr>
            <a:lvl5pPr marL="1828755" indent="0" algn="ctr">
              <a:buFontTx/>
              <a:buNone/>
              <a:defRPr>
                <a:solidFill>
                  <a:schemeClr val="bg1"/>
                </a:solidFill>
                <a:latin typeface="Cambria" panose="02040503050406030204" pitchFamily="18" charset="0"/>
              </a:defRPr>
            </a:lvl5pPr>
          </a:lstStyle>
          <a:p>
            <a:pPr lvl="0"/>
            <a:r>
              <a:rPr lang="en-US" dirty="0"/>
              <a:t>Office of</a:t>
            </a:r>
          </a:p>
          <a:p>
            <a:pPr lvl="0"/>
            <a:r>
              <a:rPr lang="en-US" dirty="0"/>
              <a:t>?</a:t>
            </a:r>
          </a:p>
        </p:txBody>
      </p:sp>
      <p:sp>
        <p:nvSpPr>
          <p:cNvPr id="4" name="Text Placeholder 3"/>
          <p:cNvSpPr>
            <a:spLocks noGrp="1"/>
          </p:cNvSpPr>
          <p:nvPr>
            <p:ph type="body" sz="quarter" idx="11" hasCustomPrompt="1"/>
          </p:nvPr>
        </p:nvSpPr>
        <p:spPr>
          <a:xfrm>
            <a:off x="9525" y="2219917"/>
            <a:ext cx="12157075" cy="2788645"/>
          </a:xfrm>
          <a:prstGeom prst="rect">
            <a:avLst/>
          </a:prstGeom>
        </p:spPr>
        <p:txBody>
          <a:bodyPr/>
          <a:lstStyle>
            <a:lvl1pPr marL="0" indent="0" algn="ctr">
              <a:buFontTx/>
              <a:buNone/>
              <a:defRPr sz="2800">
                <a:solidFill>
                  <a:schemeClr val="bg1"/>
                </a:solidFill>
                <a:latin typeface="Cambria" panose="02040503050406030204" pitchFamily="18" charset="0"/>
              </a:defRPr>
            </a:lvl1pPr>
            <a:lvl2pPr marL="457189" indent="0" algn="ctr">
              <a:buFontTx/>
              <a:buNone/>
              <a:defRPr sz="2800">
                <a:solidFill>
                  <a:schemeClr val="bg1"/>
                </a:solidFill>
                <a:latin typeface="Cambria" panose="02040503050406030204" pitchFamily="18" charset="0"/>
              </a:defRPr>
            </a:lvl2pPr>
            <a:lvl3pPr marL="914377" indent="0" algn="ctr">
              <a:buFontTx/>
              <a:buNone/>
              <a:defRPr sz="2800">
                <a:solidFill>
                  <a:schemeClr val="bg1"/>
                </a:solidFill>
                <a:latin typeface="Cambria" panose="02040503050406030204" pitchFamily="18" charset="0"/>
              </a:defRPr>
            </a:lvl3pPr>
            <a:lvl4pPr marL="1371566" indent="0" algn="ctr">
              <a:buFontTx/>
              <a:buNone/>
              <a:defRPr sz="2800">
                <a:solidFill>
                  <a:schemeClr val="bg1"/>
                </a:solidFill>
                <a:latin typeface="Cambria" panose="02040503050406030204" pitchFamily="18" charset="0"/>
              </a:defRPr>
            </a:lvl4pPr>
            <a:lvl5pPr marL="1828755" indent="0" algn="ctr">
              <a:buFontTx/>
              <a:buNone/>
              <a:defRPr sz="2800">
                <a:solidFill>
                  <a:schemeClr val="bg1"/>
                </a:solidFill>
                <a:latin typeface="Cambria" panose="02040503050406030204" pitchFamily="18" charset="0"/>
              </a:defRPr>
            </a:lvl5pPr>
          </a:lstStyle>
          <a:p>
            <a:pPr lvl="0"/>
            <a:r>
              <a:rPr lang="en-US" dirty="0"/>
              <a:t>Presenter’s Name</a:t>
            </a:r>
          </a:p>
          <a:p>
            <a:pPr lvl="0"/>
            <a:r>
              <a:rPr lang="en-US" dirty="0"/>
              <a:t>Presenter’s Title</a:t>
            </a:r>
          </a:p>
          <a:p>
            <a:pPr lvl="0"/>
            <a:endParaRPr lang="en-US" dirty="0"/>
          </a:p>
          <a:p>
            <a:pPr lvl="0"/>
            <a:r>
              <a:rPr lang="en-US" dirty="0"/>
              <a:t>Presenter’s Name</a:t>
            </a:r>
          </a:p>
          <a:p>
            <a:pPr lvl="0"/>
            <a:r>
              <a:rPr lang="en-US" dirty="0"/>
              <a:t>Presenter’s Title</a:t>
            </a:r>
          </a:p>
        </p:txBody>
      </p:sp>
      <p:sp>
        <p:nvSpPr>
          <p:cNvPr id="16" name="Oval 15"/>
          <p:cNvSpPr/>
          <p:nvPr userDrawn="1"/>
        </p:nvSpPr>
        <p:spPr>
          <a:xfrm>
            <a:off x="268308" y="292798"/>
            <a:ext cx="1033272" cy="969264"/>
          </a:xfrm>
          <a:prstGeom prst="ellipse">
            <a:avLst/>
          </a:prstGeom>
          <a:blipFill dpi="0" rotWithShape="1">
            <a:blip r:embed="rId7">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8045156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ulleted Lists">
    <p:spTree>
      <p:nvGrpSpPr>
        <p:cNvPr id="1" name=""/>
        <p:cNvGrpSpPr/>
        <p:nvPr/>
      </p:nvGrpSpPr>
      <p:grpSpPr>
        <a:xfrm>
          <a:off x="0" y="0"/>
          <a:ext cx="0" cy="0"/>
          <a:chOff x="0" y="0"/>
          <a:chExt cx="0" cy="0"/>
        </a:xfrm>
      </p:grpSpPr>
      <p:sp>
        <p:nvSpPr>
          <p:cNvPr id="6" name="Title 1"/>
          <p:cNvSpPr>
            <a:spLocks noGrp="1"/>
          </p:cNvSpPr>
          <p:nvPr>
            <p:ph type="title"/>
          </p:nvPr>
        </p:nvSpPr>
        <p:spPr>
          <a:xfrm>
            <a:off x="1" y="430461"/>
            <a:ext cx="12166012" cy="1325563"/>
          </a:xfrm>
          <a:prstGeom prst="rect">
            <a:avLst/>
          </a:prstGeom>
        </p:spPr>
        <p:txBody>
          <a:bodyPr>
            <a:normAutofit/>
          </a:bodyPr>
          <a:lstStyle>
            <a:lvl1pPr algn="ctr">
              <a:defRPr sz="3600">
                <a:solidFill>
                  <a:schemeClr val="bg1"/>
                </a:solidFill>
                <a:latin typeface="Calisto MT" panose="02040603050505030304" pitchFamily="18" charset="0"/>
              </a:defRPr>
            </a:lvl1pPr>
          </a:lstStyle>
          <a:p>
            <a:r>
              <a:rPr lang="en-US" sz="3600" b="1" dirty="0">
                <a:solidFill>
                  <a:schemeClr val="bg1"/>
                </a:solidFill>
                <a:latin typeface="Cambria" panose="02040503050406030204" pitchFamily="18" charset="0"/>
              </a:rPr>
              <a:t>Click to edit Master title style</a:t>
            </a:r>
          </a:p>
        </p:txBody>
      </p:sp>
      <p:sp>
        <p:nvSpPr>
          <p:cNvPr id="11"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z="1800" smtClean="0">
                <a:solidFill>
                  <a:prstClr val="white"/>
                </a:solidFill>
              </a:rPr>
              <a:pPr/>
              <a:t>‹#›</a:t>
            </a:fld>
            <a:endParaRPr lang="en-US" sz="1800" dirty="0">
              <a:solidFill>
                <a:prstClr val="white"/>
              </a:solidFill>
            </a:endParaRPr>
          </a:p>
        </p:txBody>
      </p:sp>
      <p:sp>
        <p:nvSpPr>
          <p:cNvPr id="12" name="Content Placeholder 2"/>
          <p:cNvSpPr>
            <a:spLocks noGrp="1"/>
          </p:cNvSpPr>
          <p:nvPr>
            <p:ph sz="half" idx="1"/>
          </p:nvPr>
        </p:nvSpPr>
        <p:spPr>
          <a:xfrm>
            <a:off x="618566" y="1756024"/>
            <a:ext cx="10972800" cy="4416176"/>
          </a:xfrm>
          <a:prstGeom prst="rect">
            <a:avLst/>
          </a:prstGeom>
        </p:spPr>
        <p:txBody>
          <a:bodyPr/>
          <a:lstStyle>
            <a:lvl1pPr>
              <a:defRPr b="0">
                <a:solidFill>
                  <a:schemeClr val="bg1"/>
                </a:solidFill>
                <a:latin typeface="Cambria" panose="02040503050406030204" pitchFamily="18" charset="0"/>
              </a:defRPr>
            </a:lvl1pPr>
            <a:lvl2pPr>
              <a:defRPr>
                <a:solidFill>
                  <a:schemeClr val="bg1"/>
                </a:solidFill>
                <a:latin typeface="Cambria" panose="02040503050406030204" pitchFamily="18" charset="0"/>
              </a:defRPr>
            </a:lvl2pPr>
            <a:lvl3pPr>
              <a:defRPr>
                <a:solidFill>
                  <a:schemeClr val="bg1"/>
                </a:solidFill>
                <a:latin typeface="Cambria" panose="02040503050406030204" pitchFamily="18" charset="0"/>
              </a:defRPr>
            </a:lvl3pPr>
            <a:lvl4pPr>
              <a:defRPr>
                <a:solidFill>
                  <a:schemeClr val="bg1"/>
                </a:solidFill>
                <a:latin typeface="Cambria" panose="02040503050406030204" pitchFamily="18" charset="0"/>
              </a:defRPr>
            </a:lvl4pPr>
            <a:lvl5pPr>
              <a:defRPr>
                <a:solidFill>
                  <a:schemeClr val="bg1"/>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Oval 7"/>
          <p:cNvSpPr/>
          <p:nvPr userDrawn="1"/>
        </p:nvSpPr>
        <p:spPr>
          <a:xfrm>
            <a:off x="10885677" y="5626071"/>
            <a:ext cx="1033272" cy="969264"/>
          </a:xfrm>
          <a:prstGeom prst="ellipse">
            <a:avLst/>
          </a:prstGeom>
          <a:blipFill dpi="0" rotWithShape="1">
            <a:blip r:embed="rId2">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6957519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Sided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 y="365127"/>
            <a:ext cx="12166013" cy="1325563"/>
          </a:xfrm>
          <a:prstGeom prst="rect">
            <a:avLst/>
          </a:prstGeom>
        </p:spPr>
        <p:txBody>
          <a:bodyPr>
            <a:normAutofit/>
          </a:bodyPr>
          <a:lstStyle>
            <a:lvl1pPr algn="ctr">
              <a:defRPr sz="3600" b="1">
                <a:solidFill>
                  <a:schemeClr val="bg1"/>
                </a:solidFill>
                <a:latin typeface="Cambria" panose="02040503050406030204" pitchFamily="18" charset="0"/>
              </a:defRPr>
            </a:lvl1pPr>
          </a:lstStyle>
          <a:p>
            <a:r>
              <a:rPr lang="en-US" dirty="0"/>
              <a:t>Title</a:t>
            </a:r>
          </a:p>
        </p:txBody>
      </p:sp>
      <p:sp>
        <p:nvSpPr>
          <p:cNvPr id="3" name="Content Placeholder 2"/>
          <p:cNvSpPr>
            <a:spLocks noGrp="1"/>
          </p:cNvSpPr>
          <p:nvPr>
            <p:ph sz="half" idx="1"/>
          </p:nvPr>
        </p:nvSpPr>
        <p:spPr>
          <a:xfrm>
            <a:off x="672353" y="1825625"/>
            <a:ext cx="5244353" cy="4351338"/>
          </a:xfrm>
          <a:prstGeom prst="rect">
            <a:avLst/>
          </a:prstGeom>
        </p:spPr>
        <p:txBody>
          <a:bodyPr/>
          <a:lstStyle>
            <a:lvl1pPr>
              <a:defRPr>
                <a:solidFill>
                  <a:schemeClr val="bg1"/>
                </a:solidFill>
                <a:latin typeface="Cambria" panose="02040503050406030204" pitchFamily="18" charset="0"/>
              </a:defRPr>
            </a:lvl1pPr>
            <a:lvl2pPr>
              <a:defRPr>
                <a:solidFill>
                  <a:schemeClr val="bg1"/>
                </a:solidFill>
                <a:latin typeface="Cambria" panose="02040503050406030204" pitchFamily="18" charset="0"/>
              </a:defRPr>
            </a:lvl2pPr>
            <a:lvl3pPr>
              <a:defRPr>
                <a:solidFill>
                  <a:schemeClr val="bg1"/>
                </a:solidFill>
                <a:latin typeface="Cambria" panose="02040503050406030204" pitchFamily="18" charset="0"/>
              </a:defRPr>
            </a:lvl3pPr>
            <a:lvl4pPr>
              <a:defRPr>
                <a:solidFill>
                  <a:schemeClr val="bg1"/>
                </a:solidFill>
                <a:latin typeface="Cambria" panose="02040503050406030204" pitchFamily="18" charset="0"/>
              </a:defRPr>
            </a:lvl4pPr>
            <a:lvl5pPr>
              <a:defRPr>
                <a:solidFill>
                  <a:schemeClr val="bg1"/>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93224" y="1825625"/>
            <a:ext cx="5271246" cy="4351338"/>
          </a:xfrm>
          <a:prstGeom prst="rect">
            <a:avLst/>
          </a:prstGeom>
        </p:spPr>
        <p:txBody>
          <a:bodyPr/>
          <a:lstStyle>
            <a:lvl1pPr>
              <a:defRPr>
                <a:solidFill>
                  <a:schemeClr val="bg1"/>
                </a:solidFill>
                <a:latin typeface="Cambria" panose="02040503050406030204" pitchFamily="18" charset="0"/>
              </a:defRPr>
            </a:lvl1pPr>
            <a:lvl2pPr>
              <a:defRPr>
                <a:solidFill>
                  <a:schemeClr val="bg1"/>
                </a:solidFill>
                <a:latin typeface="Cambria" panose="02040503050406030204" pitchFamily="18" charset="0"/>
              </a:defRPr>
            </a:lvl2pPr>
            <a:lvl3pPr>
              <a:defRPr>
                <a:solidFill>
                  <a:schemeClr val="bg1"/>
                </a:solidFill>
                <a:latin typeface="Cambria" panose="02040503050406030204" pitchFamily="18" charset="0"/>
              </a:defRPr>
            </a:lvl3pPr>
            <a:lvl4pPr>
              <a:defRPr>
                <a:solidFill>
                  <a:schemeClr val="bg1"/>
                </a:solidFill>
                <a:latin typeface="Cambria" panose="02040503050406030204" pitchFamily="18" charset="0"/>
              </a:defRPr>
            </a:lvl4pPr>
            <a:lvl5pPr>
              <a:defRPr>
                <a:solidFill>
                  <a:schemeClr val="bg1"/>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prstClr val="white"/>
                </a:solidFill>
              </a:rPr>
              <a:pPr/>
              <a:t>‹#›</a:t>
            </a:fld>
            <a:endParaRPr lang="en-US" dirty="0">
              <a:solidFill>
                <a:prstClr val="white"/>
              </a:solidFill>
            </a:endParaRPr>
          </a:p>
        </p:txBody>
      </p:sp>
      <p:sp>
        <p:nvSpPr>
          <p:cNvPr id="7" name="Oval 6"/>
          <p:cNvSpPr/>
          <p:nvPr userDrawn="1"/>
        </p:nvSpPr>
        <p:spPr>
          <a:xfrm>
            <a:off x="10885677" y="5626071"/>
            <a:ext cx="1033272" cy="969264"/>
          </a:xfrm>
          <a:prstGeom prst="ellipse">
            <a:avLst/>
          </a:prstGeom>
          <a:blipFill dpi="0" rotWithShape="1">
            <a:blip r:embed="rId2">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7327439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7" name="Content Placeholder 13"/>
          <p:cNvSpPr>
            <a:spLocks noGrp="1"/>
          </p:cNvSpPr>
          <p:nvPr>
            <p:ph sz="half" idx="2"/>
          </p:nvPr>
        </p:nvSpPr>
        <p:spPr>
          <a:xfrm>
            <a:off x="632012" y="1825625"/>
            <a:ext cx="11013887" cy="4351338"/>
          </a:xfrm>
          <a:prstGeom prst="rect">
            <a:avLst/>
          </a:prstGeom>
        </p:spPr>
        <p:txBody>
          <a:bodyPr/>
          <a:lstStyle/>
          <a:p>
            <a:pPr lvl="0"/>
            <a:r>
              <a:rPr lang="en-US" i="1">
                <a:solidFill>
                  <a:schemeClr val="bg1"/>
                </a:solidFill>
              </a:rPr>
              <a:t>Click to edit Master text styles</a:t>
            </a:r>
          </a:p>
        </p:txBody>
      </p:sp>
      <p:sp>
        <p:nvSpPr>
          <p:cNvPr id="10"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prstClr val="white"/>
                </a:solidFill>
              </a:rPr>
              <a:pPr/>
              <a:t>‹#›</a:t>
            </a:fld>
            <a:endParaRPr lang="en-US" dirty="0">
              <a:solidFill>
                <a:prstClr val="white"/>
              </a:solidFill>
            </a:endParaRPr>
          </a:p>
        </p:txBody>
      </p:sp>
      <p:sp>
        <p:nvSpPr>
          <p:cNvPr id="12" name="Title 1"/>
          <p:cNvSpPr>
            <a:spLocks noGrp="1"/>
          </p:cNvSpPr>
          <p:nvPr>
            <p:ph type="title" hasCustomPrompt="1"/>
          </p:nvPr>
        </p:nvSpPr>
        <p:spPr>
          <a:xfrm>
            <a:off x="0" y="468602"/>
            <a:ext cx="12166013" cy="1325563"/>
          </a:xfrm>
          <a:prstGeom prst="rect">
            <a:avLst/>
          </a:prstGeom>
        </p:spPr>
        <p:txBody>
          <a:bodyPr>
            <a:normAutofit/>
          </a:bodyPr>
          <a:lstStyle>
            <a:lvl1pPr algn="ctr">
              <a:defRPr sz="3600" b="1">
                <a:solidFill>
                  <a:schemeClr val="bg1"/>
                </a:solidFill>
                <a:latin typeface="Cambria" panose="02040503050406030204" pitchFamily="18" charset="0"/>
              </a:defRPr>
            </a:lvl1pPr>
          </a:lstStyle>
          <a:p>
            <a:r>
              <a:rPr lang="en-US" dirty="0"/>
              <a:t>Chart Title</a:t>
            </a:r>
          </a:p>
        </p:txBody>
      </p:sp>
      <p:sp>
        <p:nvSpPr>
          <p:cNvPr id="13" name="Title 1"/>
          <p:cNvSpPr txBox="1">
            <a:spLocks/>
          </p:cNvSpPr>
          <p:nvPr userDrawn="1"/>
        </p:nvSpPr>
        <p:spPr>
          <a:xfrm>
            <a:off x="0" y="884029"/>
            <a:ext cx="12191999" cy="1325563"/>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3600" b="1" kern="1200">
                <a:solidFill>
                  <a:schemeClr val="bg1"/>
                </a:solidFill>
                <a:latin typeface="Cambria" panose="02040503050406030204" pitchFamily="18" charset="0"/>
                <a:ea typeface="+mj-ea"/>
                <a:cs typeface="+mj-cs"/>
              </a:defRPr>
            </a:lvl1pPr>
          </a:lstStyle>
          <a:p>
            <a:r>
              <a:rPr lang="en-US" sz="2800" dirty="0">
                <a:solidFill>
                  <a:prstClr val="white"/>
                </a:solidFill>
              </a:rPr>
              <a:t>Subtitle</a:t>
            </a:r>
            <a:endParaRPr lang="en-US" dirty="0">
              <a:solidFill>
                <a:prstClr val="white"/>
              </a:solidFill>
            </a:endParaRPr>
          </a:p>
        </p:txBody>
      </p:sp>
      <p:sp>
        <p:nvSpPr>
          <p:cNvPr id="3" name="Text Placeholder 2"/>
          <p:cNvSpPr>
            <a:spLocks noGrp="1"/>
          </p:cNvSpPr>
          <p:nvPr>
            <p:ph type="body" sz="quarter" idx="10" hasCustomPrompt="1"/>
          </p:nvPr>
        </p:nvSpPr>
        <p:spPr>
          <a:xfrm>
            <a:off x="1020416" y="6176963"/>
            <a:ext cx="10027809" cy="681037"/>
          </a:xfrm>
          <a:prstGeom prst="rect">
            <a:avLst/>
          </a:prstGeom>
        </p:spPr>
        <p:txBody>
          <a:bodyPr/>
          <a:lstStyle>
            <a:lvl1pPr marL="0" indent="0">
              <a:buNone/>
              <a:defRPr sz="1600" baseline="0">
                <a:solidFill>
                  <a:schemeClr val="bg1"/>
                </a:solidFill>
                <a:latin typeface="Cambria" panose="02040503050406030204" pitchFamily="18" charset="0"/>
              </a:defRPr>
            </a:lvl1pPr>
            <a:lvl2pPr marL="457189" indent="0">
              <a:buNone/>
              <a:defRPr sz="1600">
                <a:solidFill>
                  <a:schemeClr val="bg1"/>
                </a:solidFill>
                <a:latin typeface="Cambria" panose="02040503050406030204" pitchFamily="18" charset="0"/>
              </a:defRPr>
            </a:lvl2pPr>
            <a:lvl3pPr marL="914377" indent="0">
              <a:buNone/>
              <a:defRPr sz="1600">
                <a:solidFill>
                  <a:schemeClr val="bg1"/>
                </a:solidFill>
                <a:latin typeface="Cambria" panose="02040503050406030204" pitchFamily="18" charset="0"/>
              </a:defRPr>
            </a:lvl3pPr>
            <a:lvl4pPr marL="1371566" indent="0">
              <a:buNone/>
              <a:defRPr sz="1600">
                <a:solidFill>
                  <a:schemeClr val="bg1"/>
                </a:solidFill>
                <a:latin typeface="Cambria" panose="02040503050406030204" pitchFamily="18" charset="0"/>
              </a:defRPr>
            </a:lvl4pPr>
            <a:lvl5pPr marL="1828755" indent="0">
              <a:buNone/>
              <a:defRPr sz="1600">
                <a:solidFill>
                  <a:schemeClr val="bg1"/>
                </a:solidFill>
                <a:latin typeface="Cambria" panose="02040503050406030204" pitchFamily="18" charset="0"/>
              </a:defRPr>
            </a:lvl5pPr>
          </a:lstStyle>
          <a:p>
            <a:pPr lvl="0"/>
            <a:r>
              <a:rPr lang="en-US" dirty="0"/>
              <a:t>SOURCE: </a:t>
            </a:r>
          </a:p>
        </p:txBody>
      </p:sp>
      <p:sp>
        <p:nvSpPr>
          <p:cNvPr id="11" name="Oval 10"/>
          <p:cNvSpPr/>
          <p:nvPr userDrawn="1"/>
        </p:nvSpPr>
        <p:spPr>
          <a:xfrm>
            <a:off x="10885677" y="5626071"/>
            <a:ext cx="1033272" cy="969264"/>
          </a:xfrm>
          <a:prstGeom prst="ellipse">
            <a:avLst/>
          </a:prstGeom>
          <a:blipFill dpi="0" rotWithShape="1">
            <a:blip r:embed="rId2">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7939091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Second Title Slide">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47" t="53335" r="476" b="25277"/>
          <a:stretch/>
        </p:blipFill>
        <p:spPr>
          <a:xfrm>
            <a:off x="-3487" y="4887940"/>
            <a:ext cx="12195487" cy="1995019"/>
          </a:xfrm>
          <a:prstGeom prst="rect">
            <a:avLst/>
          </a:prstGeom>
        </p:spPr>
      </p:pic>
      <p:pic>
        <p:nvPicPr>
          <p:cNvPr id="20" name="Picture 2" descr="http://www.clker.com/cliparts/y/D/Q/T/v/U/purple-phone-logo1-md.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310282" y="5609553"/>
            <a:ext cx="438430" cy="43843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202048" y="5458348"/>
            <a:ext cx="715967" cy="715967"/>
          </a:xfrm>
          <a:prstGeom prst="roundRect">
            <a:avLst/>
          </a:prstGeom>
        </p:spPr>
      </p:pic>
      <p:pic>
        <p:nvPicPr>
          <p:cNvPr id="22" name="Picture 21"/>
          <p:cNvPicPr>
            <a:picLocks noChangeAspect="1"/>
          </p:cNvPicPr>
          <p:nvPr userDrawn="1"/>
        </p:nvPicPr>
        <p:blipFill>
          <a:blip r:embed="rId5"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941668" y="5458348"/>
            <a:ext cx="671816" cy="679523"/>
          </a:xfrm>
          <a:prstGeom prst="roundRect">
            <a:avLst/>
          </a:prstGeom>
        </p:spPr>
      </p:pic>
      <p:pic>
        <p:nvPicPr>
          <p:cNvPr id="24" name="Picture 23"/>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6327228" y="5643112"/>
            <a:ext cx="455559" cy="371312"/>
          </a:xfrm>
          <a:prstGeom prst="rect">
            <a:avLst/>
          </a:prstGeom>
        </p:spPr>
      </p:pic>
      <p:sp>
        <p:nvSpPr>
          <p:cNvPr id="17" name="Rectangle 16"/>
          <p:cNvSpPr/>
          <p:nvPr userDrawn="1"/>
        </p:nvSpPr>
        <p:spPr>
          <a:xfrm>
            <a:off x="907" y="4867650"/>
            <a:ext cx="12192000" cy="141565"/>
          </a:xfrm>
          <a:prstGeom prst="rect">
            <a:avLst/>
          </a:prstGeom>
          <a:solidFill>
            <a:schemeClr val="accent5">
              <a:lumMod val="50000"/>
            </a:schemeClr>
          </a:solidFill>
          <a:ln>
            <a:solidFill>
              <a:schemeClr val="accent5">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aphicFrame>
        <p:nvGraphicFramePr>
          <p:cNvPr id="27" name="Table 26"/>
          <p:cNvGraphicFramePr>
            <a:graphicFrameLocks noGrp="1"/>
          </p:cNvGraphicFramePr>
          <p:nvPr userDrawn="1">
            <p:extLst/>
          </p:nvPr>
        </p:nvGraphicFramePr>
        <p:xfrm>
          <a:off x="776479" y="5575564"/>
          <a:ext cx="11101497" cy="420856"/>
        </p:xfrm>
        <a:graphic>
          <a:graphicData uri="http://schemas.openxmlformats.org/drawingml/2006/table">
            <a:tbl>
              <a:tblPr firstRow="1" bandRow="1">
                <a:tableStyleId>{5C22544A-7EE6-4342-B048-85BDC9FD1C3A}</a:tableStyleId>
              </a:tblPr>
              <a:tblGrid>
                <a:gridCol w="2920668">
                  <a:extLst>
                    <a:ext uri="{9D8B030D-6E8A-4147-A177-3AD203B41FA5}">
                      <a16:colId xmlns:a16="http://schemas.microsoft.com/office/drawing/2014/main" val="20000"/>
                    </a:ext>
                  </a:extLst>
                </a:gridCol>
                <a:gridCol w="2641054">
                  <a:extLst>
                    <a:ext uri="{9D8B030D-6E8A-4147-A177-3AD203B41FA5}">
                      <a16:colId xmlns:a16="http://schemas.microsoft.com/office/drawing/2014/main" val="20001"/>
                    </a:ext>
                  </a:extLst>
                </a:gridCol>
                <a:gridCol w="2281163">
                  <a:extLst>
                    <a:ext uri="{9D8B030D-6E8A-4147-A177-3AD203B41FA5}">
                      <a16:colId xmlns:a16="http://schemas.microsoft.com/office/drawing/2014/main" val="20002"/>
                    </a:ext>
                  </a:extLst>
                </a:gridCol>
                <a:gridCol w="3258612">
                  <a:extLst>
                    <a:ext uri="{9D8B030D-6E8A-4147-A177-3AD203B41FA5}">
                      <a16:colId xmlns:a16="http://schemas.microsoft.com/office/drawing/2014/main" val="20003"/>
                    </a:ext>
                  </a:extLst>
                </a:gridCol>
              </a:tblGrid>
              <a:tr h="4208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www.ussc.gov</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(202) 502-4545</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a:t>
                      </a:r>
                      <a:r>
                        <a:rPr lang="en-US" sz="1800" b="1" u="none" kern="1200" baseline="0" dirty="0" err="1">
                          <a:solidFill>
                            <a:schemeClr val="accent5">
                              <a:lumMod val="50000"/>
                            </a:schemeClr>
                          </a:solidFill>
                          <a:effectLst/>
                          <a:latin typeface="Cambria" panose="02040503050406030204" pitchFamily="18" charset="0"/>
                          <a:ea typeface="+mn-ea"/>
                          <a:cs typeface="+mn-cs"/>
                        </a:rPr>
                        <a:t>theusscgov</a:t>
                      </a:r>
                      <a:endParaRPr lang="en-US" sz="1800" b="1" u="none" kern="1200" baseline="0" dirty="0">
                        <a:solidFill>
                          <a:schemeClr val="accent5">
                            <a:lumMod val="50000"/>
                          </a:schemeClr>
                        </a:solidFill>
                        <a:effectLst/>
                        <a:latin typeface="Cambria" panose="02040503050406030204" pitchFamily="18" charset="0"/>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pubaffairs@ussc.gov</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2"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prstClr val="white"/>
                </a:solidFill>
              </a:rPr>
              <a:pPr/>
              <a:t>‹#›</a:t>
            </a:fld>
            <a:endParaRPr lang="en-US" dirty="0">
              <a:solidFill>
                <a:prstClr val="white"/>
              </a:solidFill>
            </a:endParaRPr>
          </a:p>
        </p:txBody>
      </p:sp>
      <p:sp>
        <p:nvSpPr>
          <p:cNvPr id="14" name="Title 1"/>
          <p:cNvSpPr>
            <a:spLocks noGrp="1"/>
          </p:cNvSpPr>
          <p:nvPr>
            <p:ph type="title" hasCustomPrompt="1"/>
          </p:nvPr>
        </p:nvSpPr>
        <p:spPr>
          <a:xfrm>
            <a:off x="838200" y="2602842"/>
            <a:ext cx="10515600" cy="1085895"/>
          </a:xfrm>
          <a:prstGeom prst="rect">
            <a:avLst/>
          </a:prstGeom>
        </p:spPr>
        <p:txBody>
          <a:bodyPr>
            <a:normAutofit/>
          </a:bodyPr>
          <a:lstStyle>
            <a:lvl1pPr algn="ctr">
              <a:defRPr sz="2800" b="1">
                <a:solidFill>
                  <a:schemeClr val="bg1"/>
                </a:solidFill>
                <a:latin typeface="Cambria" panose="02040503050406030204" pitchFamily="18" charset="0"/>
              </a:defRPr>
            </a:lvl1pPr>
          </a:lstStyle>
          <a:p>
            <a:r>
              <a:rPr lang="en-US" dirty="0"/>
              <a:t>Subtitle</a:t>
            </a:r>
          </a:p>
        </p:txBody>
      </p:sp>
      <p:sp>
        <p:nvSpPr>
          <p:cNvPr id="18" name="Text Placeholder 2"/>
          <p:cNvSpPr>
            <a:spLocks noGrp="1"/>
          </p:cNvSpPr>
          <p:nvPr>
            <p:ph type="body" sz="quarter" idx="10" hasCustomPrompt="1"/>
          </p:nvPr>
        </p:nvSpPr>
        <p:spPr>
          <a:xfrm>
            <a:off x="9231" y="1600200"/>
            <a:ext cx="12169775" cy="4111605"/>
          </a:xfrm>
          <a:prstGeom prst="rect">
            <a:avLst/>
          </a:prstGeom>
        </p:spPr>
        <p:txBody>
          <a:bodyPr/>
          <a:lstStyle>
            <a:lvl1pPr marL="0" indent="0" algn="ctr">
              <a:buFontTx/>
              <a:buNone/>
              <a:defRPr sz="3600" b="1" baseline="0">
                <a:solidFill>
                  <a:schemeClr val="bg1"/>
                </a:solidFill>
                <a:latin typeface="Cambria" panose="02040503050406030204" pitchFamily="18" charset="0"/>
              </a:defRPr>
            </a:lvl1pPr>
            <a:lvl2pPr marL="457189" indent="0" algn="ctr">
              <a:buFontTx/>
              <a:buNone/>
              <a:defRPr>
                <a:solidFill>
                  <a:schemeClr val="bg1"/>
                </a:solidFill>
                <a:latin typeface="Cambria" panose="02040503050406030204" pitchFamily="18" charset="0"/>
              </a:defRPr>
            </a:lvl2pPr>
            <a:lvl3pPr marL="914377" indent="0" algn="ctr">
              <a:buFontTx/>
              <a:buNone/>
              <a:defRPr>
                <a:solidFill>
                  <a:schemeClr val="bg1"/>
                </a:solidFill>
                <a:latin typeface="Cambria" panose="02040503050406030204" pitchFamily="18" charset="0"/>
              </a:defRPr>
            </a:lvl3pPr>
            <a:lvl4pPr marL="1371566" indent="0" algn="ctr">
              <a:buFontTx/>
              <a:buNone/>
              <a:defRPr>
                <a:solidFill>
                  <a:schemeClr val="bg1"/>
                </a:solidFill>
                <a:latin typeface="Cambria" panose="02040503050406030204" pitchFamily="18" charset="0"/>
              </a:defRPr>
            </a:lvl4pPr>
            <a:lvl5pPr marL="1828755" indent="0" algn="ctr">
              <a:buFontTx/>
              <a:buNone/>
              <a:defRPr>
                <a:solidFill>
                  <a:schemeClr val="bg1"/>
                </a:solidFill>
                <a:latin typeface="Cambria" panose="02040503050406030204" pitchFamily="18" charset="0"/>
              </a:defRPr>
            </a:lvl5pPr>
          </a:lstStyle>
          <a:p>
            <a:pPr lvl="0"/>
            <a:r>
              <a:rPr lang="en-US" dirty="0"/>
              <a:t>Transition Slide Title</a:t>
            </a:r>
          </a:p>
        </p:txBody>
      </p:sp>
      <p:sp>
        <p:nvSpPr>
          <p:cNvPr id="13" name="Oval 12"/>
          <p:cNvSpPr/>
          <p:nvPr userDrawn="1"/>
        </p:nvSpPr>
        <p:spPr>
          <a:xfrm>
            <a:off x="268308" y="292798"/>
            <a:ext cx="1033272" cy="969264"/>
          </a:xfrm>
          <a:prstGeom prst="ellipse">
            <a:avLst/>
          </a:prstGeom>
          <a:blipFill dpi="0" rotWithShape="1">
            <a:blip r:embed="rId7">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2454251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rgbClr val="4472C4">
                    <a:lumMod val="50000"/>
                  </a:srgbClr>
                </a:solidFill>
              </a:rPr>
              <a:pPr/>
              <a:t>‹#›</a:t>
            </a:fld>
            <a:endParaRPr lang="en-US" dirty="0">
              <a:solidFill>
                <a:srgbClr val="4472C4">
                  <a:lumMod val="50000"/>
                </a:srgbClr>
              </a:solidFill>
            </a:endParaRPr>
          </a:p>
        </p:txBody>
      </p:sp>
      <p:pic>
        <p:nvPicPr>
          <p:cNvPr id="5" name="Picture 4"/>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104" t="-689" r="418" b="10698"/>
          <a:stretch/>
        </p:blipFill>
        <p:spPr>
          <a:xfrm>
            <a:off x="0" y="-130628"/>
            <a:ext cx="12192000" cy="6994682"/>
          </a:xfrm>
          <a:prstGeom prst="rect">
            <a:avLst/>
          </a:prstGeom>
        </p:spPr>
      </p:pic>
      <p:pic>
        <p:nvPicPr>
          <p:cNvPr id="7" name="Picture 6" descr="icon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678680" y="717253"/>
            <a:ext cx="2834640" cy="2834640"/>
          </a:xfrm>
          <a:prstGeom prst="ellipse">
            <a:avLst/>
          </a:prstGeom>
          <a:noFill/>
        </p:spPr>
      </p:pic>
      <p:sp>
        <p:nvSpPr>
          <p:cNvPr id="11" name="Text Placeholder 2"/>
          <p:cNvSpPr>
            <a:spLocks noGrp="1"/>
          </p:cNvSpPr>
          <p:nvPr>
            <p:ph type="body" sz="quarter" idx="10" hasCustomPrompt="1"/>
          </p:nvPr>
        </p:nvSpPr>
        <p:spPr>
          <a:xfrm>
            <a:off x="0" y="4141693"/>
            <a:ext cx="12192000" cy="2716305"/>
          </a:xfrm>
          <a:prstGeom prst="rect">
            <a:avLst/>
          </a:prstGeom>
        </p:spPr>
        <p:txBody>
          <a:bodyPr/>
          <a:lstStyle>
            <a:lvl1pPr marL="0" indent="0" algn="ctr">
              <a:buNone/>
              <a:defRPr sz="5400">
                <a:solidFill>
                  <a:schemeClr val="accent5">
                    <a:lumMod val="50000"/>
                  </a:schemeClr>
                </a:solidFill>
                <a:latin typeface="Cambria" panose="02040503050406030204" pitchFamily="18" charset="0"/>
              </a:defRPr>
            </a:lvl1pPr>
            <a:lvl2pPr marL="457189" indent="0" algn="ctr">
              <a:buNone/>
              <a:defRPr>
                <a:solidFill>
                  <a:schemeClr val="accent5">
                    <a:lumMod val="50000"/>
                  </a:schemeClr>
                </a:solidFill>
              </a:defRPr>
            </a:lvl2pPr>
            <a:lvl3pPr marL="914377" indent="0" algn="ctr">
              <a:buNone/>
              <a:defRPr>
                <a:solidFill>
                  <a:schemeClr val="accent5">
                    <a:lumMod val="50000"/>
                  </a:schemeClr>
                </a:solidFill>
              </a:defRPr>
            </a:lvl3pPr>
            <a:lvl4pPr marL="1371566" indent="0" algn="ctr">
              <a:buNone/>
              <a:defRPr>
                <a:solidFill>
                  <a:schemeClr val="accent5">
                    <a:lumMod val="50000"/>
                  </a:schemeClr>
                </a:solidFill>
              </a:defRPr>
            </a:lvl4pPr>
            <a:lvl5pPr marL="1828755" indent="0" algn="ctr">
              <a:buNone/>
              <a:defRPr>
                <a:solidFill>
                  <a:schemeClr val="accent5">
                    <a:lumMod val="50000"/>
                  </a:schemeClr>
                </a:solidFill>
              </a:defRPr>
            </a:lvl5pPr>
          </a:lstStyle>
          <a:p>
            <a:pPr lvl="0"/>
            <a:r>
              <a:rPr lang="en-US" dirty="0"/>
              <a:t>Event Title</a:t>
            </a:r>
          </a:p>
          <a:p>
            <a:pPr lvl="0"/>
            <a:endParaRPr lang="en-US" dirty="0"/>
          </a:p>
        </p:txBody>
      </p:sp>
      <p:sp>
        <p:nvSpPr>
          <p:cNvPr id="12" name="Text Placeholder 4"/>
          <p:cNvSpPr>
            <a:spLocks noGrp="1"/>
          </p:cNvSpPr>
          <p:nvPr>
            <p:ph type="body" sz="quarter" idx="11" hasCustomPrompt="1"/>
          </p:nvPr>
        </p:nvSpPr>
        <p:spPr>
          <a:xfrm>
            <a:off x="0" y="4894729"/>
            <a:ext cx="12192000" cy="1963270"/>
          </a:xfrm>
          <a:prstGeom prst="rect">
            <a:avLst/>
          </a:prstGeom>
        </p:spPr>
        <p:txBody>
          <a:bodyPr/>
          <a:lstStyle>
            <a:lvl1pPr marL="0" indent="0" algn="ctr">
              <a:buFontTx/>
              <a:buNone/>
              <a:defRPr baseline="0">
                <a:solidFill>
                  <a:schemeClr val="accent5">
                    <a:lumMod val="50000"/>
                  </a:schemeClr>
                </a:solidFill>
                <a:latin typeface="Cambria" panose="02040503050406030204" pitchFamily="18" charset="0"/>
              </a:defRPr>
            </a:lvl1pPr>
            <a:lvl2pPr marL="457189" indent="0" algn="ctr">
              <a:buFontTx/>
              <a:buNone/>
              <a:defRPr>
                <a:solidFill>
                  <a:schemeClr val="accent5">
                    <a:lumMod val="50000"/>
                  </a:schemeClr>
                </a:solidFill>
                <a:latin typeface="Cambria" panose="02040503050406030204" pitchFamily="18" charset="0"/>
              </a:defRPr>
            </a:lvl2pPr>
            <a:lvl3pPr marL="914377" indent="0" algn="ctr">
              <a:buFontTx/>
              <a:buNone/>
              <a:defRPr>
                <a:solidFill>
                  <a:schemeClr val="accent5">
                    <a:lumMod val="50000"/>
                  </a:schemeClr>
                </a:solidFill>
                <a:latin typeface="Cambria" panose="02040503050406030204" pitchFamily="18" charset="0"/>
              </a:defRPr>
            </a:lvl3pPr>
            <a:lvl4pPr marL="1371566" indent="0" algn="ctr">
              <a:buFontTx/>
              <a:buNone/>
              <a:defRPr>
                <a:solidFill>
                  <a:schemeClr val="accent5">
                    <a:lumMod val="50000"/>
                  </a:schemeClr>
                </a:solidFill>
                <a:latin typeface="Cambria" panose="02040503050406030204" pitchFamily="18" charset="0"/>
              </a:defRPr>
            </a:lvl4pPr>
            <a:lvl5pPr marL="1828755" indent="0" algn="ctr">
              <a:buFontTx/>
              <a:buNone/>
              <a:defRPr>
                <a:solidFill>
                  <a:schemeClr val="accent5">
                    <a:lumMod val="50000"/>
                  </a:schemeClr>
                </a:solidFill>
                <a:latin typeface="Cambria" panose="02040503050406030204" pitchFamily="18" charset="0"/>
              </a:defRPr>
            </a:lvl5pPr>
          </a:lstStyle>
          <a:p>
            <a:pPr lvl="0"/>
            <a:r>
              <a:rPr lang="en-US" dirty="0"/>
              <a:t>Date/Time/Place</a:t>
            </a:r>
          </a:p>
        </p:txBody>
      </p:sp>
    </p:spTree>
    <p:extLst>
      <p:ext uri="{BB962C8B-B14F-4D97-AF65-F5344CB8AC3E}">
        <p14:creationId xmlns:p14="http://schemas.microsoft.com/office/powerpoint/2010/main" val="19582511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30" name="Picture 29"/>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47" t="53335" r="476" b="25277"/>
          <a:stretch/>
        </p:blipFill>
        <p:spPr>
          <a:xfrm>
            <a:off x="-16934" y="4867835"/>
            <a:ext cx="12208933" cy="1995019"/>
          </a:xfrm>
          <a:prstGeom prst="rect">
            <a:avLst/>
          </a:prstGeom>
        </p:spPr>
      </p:pic>
      <p:sp>
        <p:nvSpPr>
          <p:cNvPr id="12" name="Rectangle 11"/>
          <p:cNvSpPr/>
          <p:nvPr userDrawn="1"/>
        </p:nvSpPr>
        <p:spPr>
          <a:xfrm>
            <a:off x="907" y="4867650"/>
            <a:ext cx="12192000" cy="141565"/>
          </a:xfrm>
          <a:prstGeom prst="rect">
            <a:avLst/>
          </a:prstGeom>
          <a:solidFill>
            <a:srgbClr val="960000"/>
          </a:solidFill>
          <a:ln>
            <a:solidFill>
              <a:srgbClr val="96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2"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rgbClr val="4472C4">
                    <a:lumMod val="50000"/>
                  </a:srgbClr>
                </a:solidFill>
              </a:rPr>
              <a:pPr/>
              <a:t>‹#›</a:t>
            </a:fld>
            <a:endParaRPr lang="en-US" dirty="0">
              <a:solidFill>
                <a:srgbClr val="4472C4">
                  <a:lumMod val="50000"/>
                </a:srgbClr>
              </a:solidFill>
            </a:endParaRPr>
          </a:p>
        </p:txBody>
      </p:sp>
      <p:graphicFrame>
        <p:nvGraphicFramePr>
          <p:cNvPr id="41" name="Table 40"/>
          <p:cNvGraphicFramePr>
            <a:graphicFrameLocks noGrp="1"/>
          </p:cNvGraphicFramePr>
          <p:nvPr userDrawn="1">
            <p:extLst/>
          </p:nvPr>
        </p:nvGraphicFramePr>
        <p:xfrm>
          <a:off x="838199" y="5686883"/>
          <a:ext cx="11017883" cy="365760"/>
        </p:xfrm>
        <a:graphic>
          <a:graphicData uri="http://schemas.openxmlformats.org/drawingml/2006/table">
            <a:tbl>
              <a:tblPr firstRow="1" bandRow="1">
                <a:tableStyleId>{5C22544A-7EE6-4342-B048-85BDC9FD1C3A}</a:tableStyleId>
              </a:tblPr>
              <a:tblGrid>
                <a:gridCol w="2898670">
                  <a:extLst>
                    <a:ext uri="{9D8B030D-6E8A-4147-A177-3AD203B41FA5}">
                      <a16:colId xmlns:a16="http://schemas.microsoft.com/office/drawing/2014/main" val="20000"/>
                    </a:ext>
                  </a:extLst>
                </a:gridCol>
                <a:gridCol w="2621162">
                  <a:extLst>
                    <a:ext uri="{9D8B030D-6E8A-4147-A177-3AD203B41FA5}">
                      <a16:colId xmlns:a16="http://schemas.microsoft.com/office/drawing/2014/main" val="20001"/>
                    </a:ext>
                  </a:extLst>
                </a:gridCol>
                <a:gridCol w="2263982">
                  <a:extLst>
                    <a:ext uri="{9D8B030D-6E8A-4147-A177-3AD203B41FA5}">
                      <a16:colId xmlns:a16="http://schemas.microsoft.com/office/drawing/2014/main" val="20002"/>
                    </a:ext>
                  </a:extLst>
                </a:gridCol>
                <a:gridCol w="3234069">
                  <a:extLst>
                    <a:ext uri="{9D8B030D-6E8A-4147-A177-3AD203B41FA5}">
                      <a16:colId xmlns:a16="http://schemas.microsoft.com/office/drawing/2014/main" val="20003"/>
                    </a:ext>
                  </a:extLst>
                </a:gridCol>
              </a:tblGrid>
              <a:tr h="314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www.ussc.gov</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(202) 502-4500</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a:t>
                      </a:r>
                      <a:r>
                        <a:rPr lang="en-US" sz="1800" b="1" u="none" kern="1200" baseline="0" dirty="0" err="1">
                          <a:solidFill>
                            <a:schemeClr val="accent5">
                              <a:lumMod val="50000"/>
                            </a:schemeClr>
                          </a:solidFill>
                          <a:effectLst/>
                          <a:latin typeface="Cambria" panose="02040503050406030204" pitchFamily="18" charset="0"/>
                          <a:ea typeface="+mn-ea"/>
                          <a:cs typeface="+mn-cs"/>
                        </a:rPr>
                        <a:t>theusscgov</a:t>
                      </a:r>
                      <a:endParaRPr lang="en-US" sz="1800" b="1" u="none" kern="1200" baseline="0" dirty="0">
                        <a:solidFill>
                          <a:schemeClr val="accent5">
                            <a:lumMod val="50000"/>
                          </a:schemeClr>
                        </a:solidFill>
                        <a:effectLst/>
                        <a:latin typeface="Cambria" panose="02040503050406030204" pitchFamily="18" charset="0"/>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pubaffairs@ussc.gov</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pic>
        <p:nvPicPr>
          <p:cNvPr id="42" name="Picture 41"/>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6678303" y="5699096"/>
            <a:ext cx="458749" cy="373913"/>
          </a:xfrm>
          <a:prstGeom prst="rect">
            <a:avLst/>
          </a:prstGeom>
        </p:spPr>
      </p:pic>
      <p:pic>
        <p:nvPicPr>
          <p:cNvPr id="43" name="Picture 2" descr="http://www.clker.com/cliparts/y/D/Q/T/v/U/purple-phone-logo1-md.png"/>
          <p:cNvPicPr>
            <a:picLocks noChangeAspect="1" noChangeArrowheads="1"/>
          </p:cNvPicPr>
          <p:nvPr userDrawn="1"/>
        </p:nvPicPr>
        <p:blipFill>
          <a:blip r:embed="rId4" cstate="print">
            <a:grayscl/>
            <a:extLst>
              <a:ext uri="{28A0092B-C50C-407E-A947-70E740481C1C}">
                <a14:useLocalDpi xmlns:a14="http://schemas.microsoft.com/office/drawing/2010/main" val="0"/>
              </a:ext>
            </a:extLst>
          </a:blip>
          <a:srcRect/>
          <a:stretch>
            <a:fillRect/>
          </a:stretch>
        </p:blipFill>
        <p:spPr bwMode="auto">
          <a:xfrm>
            <a:off x="3342968" y="5685649"/>
            <a:ext cx="423076" cy="42307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3"/>
          <p:cNvPicPr>
            <a:picLocks noChangeAspect="1"/>
          </p:cNvPicPr>
          <p:nvPr userDrawn="1"/>
        </p:nvPicPr>
        <p:blipFill>
          <a:blip r:embed="rId5" cstate="print">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flipH="1">
            <a:off x="274843" y="5514621"/>
            <a:ext cx="715967" cy="715967"/>
          </a:xfrm>
          <a:prstGeom prst="roundRect">
            <a:avLst/>
          </a:prstGeom>
        </p:spPr>
      </p:pic>
      <p:pic>
        <p:nvPicPr>
          <p:cNvPr id="45" name="Picture 44"/>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900931" y="5514622"/>
            <a:ext cx="682653" cy="690484"/>
          </a:xfrm>
          <a:prstGeom prst="roundRect">
            <a:avLst/>
          </a:prstGeom>
        </p:spPr>
      </p:pic>
      <p:sp>
        <p:nvSpPr>
          <p:cNvPr id="46" name="Text Placeholder 2"/>
          <p:cNvSpPr>
            <a:spLocks noGrp="1"/>
          </p:cNvSpPr>
          <p:nvPr>
            <p:ph type="body" sz="quarter" idx="10" hasCustomPrompt="1"/>
          </p:nvPr>
        </p:nvSpPr>
        <p:spPr>
          <a:xfrm>
            <a:off x="9231" y="1008130"/>
            <a:ext cx="12169775" cy="4703675"/>
          </a:xfrm>
          <a:prstGeom prst="rect">
            <a:avLst/>
          </a:prstGeom>
        </p:spPr>
        <p:txBody>
          <a:bodyPr/>
          <a:lstStyle>
            <a:lvl1pPr marL="0" indent="0" algn="ctr">
              <a:buFontTx/>
              <a:buNone/>
              <a:defRPr sz="3600" b="1" baseline="0">
                <a:solidFill>
                  <a:schemeClr val="accent5">
                    <a:lumMod val="50000"/>
                  </a:schemeClr>
                </a:solidFill>
                <a:latin typeface="Cambria" panose="02040503050406030204" pitchFamily="18" charset="0"/>
              </a:defRPr>
            </a:lvl1pPr>
            <a:lvl2pPr marL="457189" indent="0" algn="ctr">
              <a:buFontTx/>
              <a:buNone/>
              <a:defRPr>
                <a:solidFill>
                  <a:schemeClr val="bg1"/>
                </a:solidFill>
                <a:latin typeface="Cambria" panose="02040503050406030204" pitchFamily="18" charset="0"/>
              </a:defRPr>
            </a:lvl2pPr>
            <a:lvl3pPr marL="914377" indent="0" algn="ctr">
              <a:buFontTx/>
              <a:buNone/>
              <a:defRPr>
                <a:solidFill>
                  <a:schemeClr val="bg1"/>
                </a:solidFill>
                <a:latin typeface="Cambria" panose="02040503050406030204" pitchFamily="18" charset="0"/>
              </a:defRPr>
            </a:lvl3pPr>
            <a:lvl4pPr marL="1371566" indent="0" algn="ctr">
              <a:buFontTx/>
              <a:buNone/>
              <a:defRPr>
                <a:solidFill>
                  <a:schemeClr val="bg1"/>
                </a:solidFill>
                <a:latin typeface="Cambria" panose="02040503050406030204" pitchFamily="18" charset="0"/>
              </a:defRPr>
            </a:lvl4pPr>
            <a:lvl5pPr marL="1828755" indent="0" algn="ctr">
              <a:buFontTx/>
              <a:buNone/>
              <a:defRPr>
                <a:solidFill>
                  <a:schemeClr val="bg1"/>
                </a:solidFill>
                <a:latin typeface="Cambria" panose="02040503050406030204" pitchFamily="18" charset="0"/>
              </a:defRPr>
            </a:lvl5pPr>
          </a:lstStyle>
          <a:p>
            <a:pPr lvl="0"/>
            <a:r>
              <a:rPr lang="en-US" dirty="0"/>
              <a:t>Office of Research and Data</a:t>
            </a:r>
          </a:p>
        </p:txBody>
      </p:sp>
      <p:sp>
        <p:nvSpPr>
          <p:cNvPr id="49" name="Text Placeholder 48"/>
          <p:cNvSpPr>
            <a:spLocks noGrp="1"/>
          </p:cNvSpPr>
          <p:nvPr>
            <p:ph type="body" sz="quarter" idx="11" hasCustomPrompt="1"/>
          </p:nvPr>
        </p:nvSpPr>
        <p:spPr>
          <a:xfrm>
            <a:off x="9525" y="2030413"/>
            <a:ext cx="12157075" cy="2836862"/>
          </a:xfrm>
          <a:prstGeom prst="rect">
            <a:avLst/>
          </a:prstGeom>
        </p:spPr>
        <p:txBody>
          <a:bodyPr>
            <a:normAutofit/>
          </a:bodyPr>
          <a:lstStyle>
            <a:lvl1pPr marL="0" indent="0" algn="ctr">
              <a:buFontTx/>
              <a:buNone/>
              <a:defRPr sz="2800">
                <a:solidFill>
                  <a:schemeClr val="accent5">
                    <a:lumMod val="50000"/>
                  </a:schemeClr>
                </a:solidFill>
                <a:latin typeface="Cambria" panose="02040503050406030204" pitchFamily="18" charset="0"/>
              </a:defRPr>
            </a:lvl1pPr>
            <a:lvl2pPr marL="457189" indent="0" algn="ctr">
              <a:buFontTx/>
              <a:buNone/>
              <a:defRPr sz="2800">
                <a:latin typeface="Cambria" panose="02040503050406030204" pitchFamily="18" charset="0"/>
              </a:defRPr>
            </a:lvl2pPr>
            <a:lvl3pPr marL="914377" indent="0" algn="ctr">
              <a:buFontTx/>
              <a:buNone/>
              <a:defRPr sz="2800">
                <a:latin typeface="Cambria" panose="02040503050406030204" pitchFamily="18" charset="0"/>
              </a:defRPr>
            </a:lvl3pPr>
            <a:lvl4pPr marL="1371566" indent="0" algn="ctr">
              <a:buFontTx/>
              <a:buNone/>
              <a:defRPr sz="2800">
                <a:latin typeface="Cambria" panose="02040503050406030204" pitchFamily="18" charset="0"/>
              </a:defRPr>
            </a:lvl4pPr>
            <a:lvl5pPr marL="1828755" indent="0" algn="ctr">
              <a:buFontTx/>
              <a:buNone/>
              <a:defRPr sz="2800">
                <a:latin typeface="Cambria" panose="02040503050406030204" pitchFamily="18" charset="0"/>
              </a:defRPr>
            </a:lvl5pPr>
          </a:lstStyle>
          <a:p>
            <a:pPr lvl="0"/>
            <a:r>
              <a:rPr lang="en-US" dirty="0"/>
              <a:t>Presenter’s Name</a:t>
            </a:r>
          </a:p>
          <a:p>
            <a:pPr lvl="0"/>
            <a:r>
              <a:rPr lang="en-US" dirty="0"/>
              <a:t>Presenter’s Title</a:t>
            </a:r>
          </a:p>
          <a:p>
            <a:pPr lvl="0"/>
            <a:endParaRPr lang="en-US" dirty="0"/>
          </a:p>
          <a:p>
            <a:pPr lvl="0"/>
            <a:r>
              <a:rPr lang="en-US" dirty="0"/>
              <a:t>Presenter’s Name</a:t>
            </a:r>
          </a:p>
          <a:p>
            <a:pPr lvl="0"/>
            <a:r>
              <a:rPr lang="en-US" dirty="0"/>
              <a:t>Presenter’s Title</a:t>
            </a:r>
          </a:p>
        </p:txBody>
      </p:sp>
      <p:pic>
        <p:nvPicPr>
          <p:cNvPr id="13" name="Picture 12"/>
          <p:cNvPicPr>
            <a:picLocks noChangeAspect="1"/>
          </p:cNvPicPr>
          <p:nvPr userDrawn="1"/>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74843" y="286048"/>
            <a:ext cx="1029825" cy="968703"/>
          </a:xfrm>
          <a:prstGeom prst="rect">
            <a:avLst/>
          </a:prstGeom>
        </p:spPr>
      </p:pic>
    </p:spTree>
    <p:extLst>
      <p:ext uri="{BB962C8B-B14F-4D97-AF65-F5344CB8AC3E}">
        <p14:creationId xmlns:p14="http://schemas.microsoft.com/office/powerpoint/2010/main" val="42667813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4" name="Content Placeholder 2"/>
          <p:cNvSpPr>
            <a:spLocks noGrp="1"/>
          </p:cNvSpPr>
          <p:nvPr>
            <p:ph sz="half" idx="1"/>
          </p:nvPr>
        </p:nvSpPr>
        <p:spPr>
          <a:xfrm>
            <a:off x="605119" y="1756024"/>
            <a:ext cx="10986246" cy="4351338"/>
          </a:xfrm>
          <a:prstGeom prst="rect">
            <a:avLst/>
          </a:prstGeom>
        </p:spPr>
        <p:txBody>
          <a:bodyPr/>
          <a:lstStyle>
            <a:lvl1pPr>
              <a:defRPr b="0">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
          <p:cNvSpPr>
            <a:spLocks noGrp="1"/>
          </p:cNvSpPr>
          <p:nvPr>
            <p:ph type="title" hasCustomPrompt="1"/>
          </p:nvPr>
        </p:nvSpPr>
        <p:spPr>
          <a:xfrm>
            <a:off x="0" y="365127"/>
            <a:ext cx="12192000" cy="1208179"/>
          </a:xfrm>
          <a:prstGeom prst="rect">
            <a:avLst/>
          </a:prstGeom>
        </p:spPr>
        <p:txBody>
          <a:bodyPr>
            <a:normAutofit/>
          </a:bodyPr>
          <a:lstStyle>
            <a:lvl1pPr algn="ctr">
              <a:defRPr sz="3600" b="1">
                <a:solidFill>
                  <a:schemeClr val="accent5">
                    <a:lumMod val="50000"/>
                  </a:schemeClr>
                </a:solidFill>
                <a:latin typeface="Cambria" panose="02040503050406030204" pitchFamily="18" charset="0"/>
              </a:defRPr>
            </a:lvl1pPr>
          </a:lstStyle>
          <a:p>
            <a:r>
              <a:rPr lang="en-US" dirty="0"/>
              <a:t>Title</a:t>
            </a:r>
          </a:p>
        </p:txBody>
      </p:sp>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rgbClr val="4472C4">
                    <a:lumMod val="50000"/>
                  </a:srgbClr>
                </a:solidFill>
              </a:rPr>
              <a:pPr/>
              <a:t>‹#›</a:t>
            </a:fld>
            <a:endParaRPr lang="en-US" dirty="0">
              <a:solidFill>
                <a:srgbClr val="4472C4">
                  <a:lumMod val="50000"/>
                </a:srgbClr>
              </a:solidFill>
            </a:endParaRPr>
          </a:p>
        </p:txBody>
      </p:sp>
      <p:sp>
        <p:nvSpPr>
          <p:cNvPr id="18" name="Text Placeholder 10"/>
          <p:cNvSpPr>
            <a:spLocks noGrp="1"/>
          </p:cNvSpPr>
          <p:nvPr>
            <p:ph type="body" sz="quarter" idx="15" hasCustomPrompt="1"/>
          </p:nvPr>
        </p:nvSpPr>
        <p:spPr>
          <a:xfrm>
            <a:off x="914399" y="6172696"/>
            <a:ext cx="10152111" cy="685304"/>
          </a:xfrm>
          <a:prstGeom prst="rect">
            <a:avLst/>
          </a:prstGeom>
        </p:spPr>
        <p:txBody>
          <a:bodyPr/>
          <a:lstStyle>
            <a:lvl1pPr marL="0" indent="0">
              <a:buNone/>
              <a:defRPr sz="1600">
                <a:solidFill>
                  <a:schemeClr val="accent5">
                    <a:lumMod val="50000"/>
                  </a:schemeClr>
                </a:solidFill>
                <a:latin typeface="Cambria" panose="02040503050406030204" pitchFamily="18" charset="0"/>
              </a:defRPr>
            </a:lvl1pPr>
            <a:lvl2pPr>
              <a:defRPr sz="1600">
                <a:solidFill>
                  <a:schemeClr val="accent5">
                    <a:lumMod val="50000"/>
                  </a:schemeClr>
                </a:solidFill>
                <a:latin typeface="Cambria" panose="02040503050406030204" pitchFamily="18" charset="0"/>
              </a:defRPr>
            </a:lvl2pPr>
            <a:lvl3pPr>
              <a:defRPr sz="1600">
                <a:solidFill>
                  <a:schemeClr val="accent5">
                    <a:lumMod val="50000"/>
                  </a:schemeClr>
                </a:solidFill>
                <a:latin typeface="Cambria" panose="02040503050406030204" pitchFamily="18" charset="0"/>
              </a:defRPr>
            </a:lvl3pPr>
            <a:lvl4pPr>
              <a:defRPr sz="1600">
                <a:solidFill>
                  <a:schemeClr val="accent5">
                    <a:lumMod val="50000"/>
                  </a:schemeClr>
                </a:solidFill>
                <a:latin typeface="Cambria" panose="02040503050406030204" pitchFamily="18" charset="0"/>
              </a:defRPr>
            </a:lvl4pPr>
            <a:lvl5pPr>
              <a:defRPr sz="1600">
                <a:solidFill>
                  <a:schemeClr val="accent5">
                    <a:lumMod val="50000"/>
                  </a:schemeClr>
                </a:solidFill>
                <a:latin typeface="Cambria" panose="02040503050406030204" pitchFamily="18" charset="0"/>
              </a:defRPr>
            </a:lvl5pPr>
          </a:lstStyle>
          <a:p>
            <a:pPr lvl="0"/>
            <a:r>
              <a:rPr lang="en-US" dirty="0"/>
              <a:t>SOURCE:</a:t>
            </a:r>
          </a:p>
        </p:txBody>
      </p:sp>
      <p:pic>
        <p:nvPicPr>
          <p:cNvPr id="7" name="Picture 6"/>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14723173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4" name="Content Placeholder 2"/>
          <p:cNvSpPr>
            <a:spLocks noGrp="1"/>
          </p:cNvSpPr>
          <p:nvPr>
            <p:ph sz="half" idx="1"/>
          </p:nvPr>
        </p:nvSpPr>
        <p:spPr>
          <a:xfrm>
            <a:off x="1532965" y="1756024"/>
            <a:ext cx="9157447" cy="4351338"/>
          </a:xfrm>
          <a:prstGeom prst="rect">
            <a:avLst/>
          </a:prstGeom>
        </p:spPr>
        <p:txBody>
          <a:bodyPr/>
          <a:lstStyle>
            <a:lvl1pPr>
              <a:defRPr b="0">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
          <p:cNvSpPr>
            <a:spLocks noGrp="1"/>
          </p:cNvSpPr>
          <p:nvPr>
            <p:ph type="title" hasCustomPrompt="1"/>
          </p:nvPr>
        </p:nvSpPr>
        <p:spPr>
          <a:xfrm>
            <a:off x="0" y="365127"/>
            <a:ext cx="12192000" cy="1325563"/>
          </a:xfrm>
          <a:prstGeom prst="rect">
            <a:avLst/>
          </a:prstGeom>
        </p:spPr>
        <p:txBody>
          <a:bodyPr>
            <a:normAutofit/>
          </a:bodyPr>
          <a:lstStyle>
            <a:lvl1pPr algn="ctr">
              <a:defRPr sz="3600" b="1">
                <a:solidFill>
                  <a:schemeClr val="accent5">
                    <a:lumMod val="50000"/>
                  </a:schemeClr>
                </a:solidFill>
                <a:latin typeface="Cambria" panose="02040503050406030204" pitchFamily="18" charset="0"/>
              </a:defRPr>
            </a:lvl1pPr>
          </a:lstStyle>
          <a:p>
            <a:r>
              <a:rPr lang="en-US" dirty="0"/>
              <a:t>Title</a:t>
            </a:r>
          </a:p>
        </p:txBody>
      </p:sp>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rgbClr val="4472C4">
                    <a:lumMod val="50000"/>
                  </a:srgbClr>
                </a:solidFill>
              </a:rPr>
              <a:pPr/>
              <a:t>‹#›</a:t>
            </a:fld>
            <a:endParaRPr lang="en-US" dirty="0">
              <a:solidFill>
                <a:srgbClr val="4472C4">
                  <a:lumMod val="50000"/>
                </a:srgbClr>
              </a:solidFill>
            </a:endParaRPr>
          </a:p>
        </p:txBody>
      </p:sp>
      <p:sp>
        <p:nvSpPr>
          <p:cNvPr id="5" name="Text Placeholder 10"/>
          <p:cNvSpPr>
            <a:spLocks noGrp="1"/>
          </p:cNvSpPr>
          <p:nvPr>
            <p:ph type="body" sz="quarter" idx="15" hasCustomPrompt="1"/>
          </p:nvPr>
        </p:nvSpPr>
        <p:spPr>
          <a:xfrm>
            <a:off x="993914" y="6172696"/>
            <a:ext cx="10072598" cy="685304"/>
          </a:xfrm>
          <a:prstGeom prst="rect">
            <a:avLst/>
          </a:prstGeom>
        </p:spPr>
        <p:txBody>
          <a:bodyPr/>
          <a:lstStyle>
            <a:lvl1pPr marL="0" indent="0">
              <a:buNone/>
              <a:defRPr sz="1600">
                <a:solidFill>
                  <a:schemeClr val="accent5">
                    <a:lumMod val="50000"/>
                  </a:schemeClr>
                </a:solidFill>
                <a:latin typeface="Cambria" panose="02040503050406030204" pitchFamily="18" charset="0"/>
              </a:defRPr>
            </a:lvl1pPr>
            <a:lvl2pPr>
              <a:defRPr sz="1600">
                <a:solidFill>
                  <a:schemeClr val="accent5">
                    <a:lumMod val="50000"/>
                  </a:schemeClr>
                </a:solidFill>
                <a:latin typeface="Cambria" panose="02040503050406030204" pitchFamily="18" charset="0"/>
              </a:defRPr>
            </a:lvl2pPr>
            <a:lvl3pPr>
              <a:defRPr sz="1600">
                <a:solidFill>
                  <a:schemeClr val="accent5">
                    <a:lumMod val="50000"/>
                  </a:schemeClr>
                </a:solidFill>
                <a:latin typeface="Cambria" panose="02040503050406030204" pitchFamily="18" charset="0"/>
              </a:defRPr>
            </a:lvl3pPr>
            <a:lvl4pPr>
              <a:defRPr sz="1600">
                <a:solidFill>
                  <a:schemeClr val="accent5">
                    <a:lumMod val="50000"/>
                  </a:schemeClr>
                </a:solidFill>
                <a:latin typeface="Cambria" panose="02040503050406030204" pitchFamily="18" charset="0"/>
              </a:defRPr>
            </a:lvl4pPr>
            <a:lvl5pPr>
              <a:defRPr sz="1600">
                <a:solidFill>
                  <a:schemeClr val="accent5">
                    <a:lumMod val="50000"/>
                  </a:schemeClr>
                </a:solidFill>
                <a:latin typeface="Cambria" panose="02040503050406030204" pitchFamily="18" charset="0"/>
              </a:defRPr>
            </a:lvl5pPr>
          </a:lstStyle>
          <a:p>
            <a:pPr lvl="0"/>
            <a:r>
              <a:rPr lang="en-US" dirty="0"/>
              <a:t>SOURCE:</a:t>
            </a:r>
          </a:p>
        </p:txBody>
      </p:sp>
      <p:pic>
        <p:nvPicPr>
          <p:cNvPr id="7" name="Picture 6"/>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3990794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4" name="Content Placeholder 2"/>
          <p:cNvSpPr>
            <a:spLocks noGrp="1"/>
          </p:cNvSpPr>
          <p:nvPr>
            <p:ph sz="half" idx="1"/>
          </p:nvPr>
        </p:nvSpPr>
        <p:spPr>
          <a:xfrm>
            <a:off x="2474260" y="1756024"/>
            <a:ext cx="7261412" cy="4351338"/>
          </a:xfrm>
          <a:prstGeom prst="rect">
            <a:avLst/>
          </a:prstGeom>
        </p:spPr>
        <p:txBody>
          <a:bodyPr/>
          <a:lstStyle>
            <a:lvl1pPr>
              <a:defRPr b="0">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1"/>
          <p:cNvSpPr>
            <a:spLocks noGrp="1"/>
          </p:cNvSpPr>
          <p:nvPr>
            <p:ph type="title" hasCustomPrompt="1"/>
          </p:nvPr>
        </p:nvSpPr>
        <p:spPr>
          <a:xfrm>
            <a:off x="0" y="365127"/>
            <a:ext cx="12192000" cy="1325563"/>
          </a:xfrm>
          <a:prstGeom prst="rect">
            <a:avLst/>
          </a:prstGeom>
        </p:spPr>
        <p:txBody>
          <a:bodyPr>
            <a:normAutofit/>
          </a:bodyPr>
          <a:lstStyle>
            <a:lvl1pPr algn="ctr">
              <a:defRPr sz="3600" b="1">
                <a:solidFill>
                  <a:schemeClr val="accent5">
                    <a:lumMod val="50000"/>
                  </a:schemeClr>
                </a:solidFill>
                <a:latin typeface="Cambria" panose="02040503050406030204" pitchFamily="18" charset="0"/>
              </a:defRPr>
            </a:lvl1pPr>
          </a:lstStyle>
          <a:p>
            <a:r>
              <a:rPr lang="en-US" dirty="0"/>
              <a:t>Title</a:t>
            </a:r>
          </a:p>
        </p:txBody>
      </p:sp>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rgbClr val="4472C4">
                    <a:lumMod val="50000"/>
                  </a:srgbClr>
                </a:solidFill>
              </a:rPr>
              <a:pPr/>
              <a:t>‹#›</a:t>
            </a:fld>
            <a:endParaRPr lang="en-US" dirty="0">
              <a:solidFill>
                <a:srgbClr val="4472C4">
                  <a:lumMod val="50000"/>
                </a:srgbClr>
              </a:solidFill>
            </a:endParaRPr>
          </a:p>
        </p:txBody>
      </p:sp>
      <p:sp>
        <p:nvSpPr>
          <p:cNvPr id="5" name="Text Placeholder 10"/>
          <p:cNvSpPr>
            <a:spLocks noGrp="1"/>
          </p:cNvSpPr>
          <p:nvPr>
            <p:ph type="body" sz="quarter" idx="15" hasCustomPrompt="1"/>
          </p:nvPr>
        </p:nvSpPr>
        <p:spPr>
          <a:xfrm>
            <a:off x="1007165" y="6172696"/>
            <a:ext cx="10059346" cy="685304"/>
          </a:xfrm>
          <a:prstGeom prst="rect">
            <a:avLst/>
          </a:prstGeom>
        </p:spPr>
        <p:txBody>
          <a:bodyPr/>
          <a:lstStyle>
            <a:lvl1pPr marL="0" indent="0">
              <a:buNone/>
              <a:defRPr sz="1600">
                <a:solidFill>
                  <a:schemeClr val="accent5">
                    <a:lumMod val="50000"/>
                  </a:schemeClr>
                </a:solidFill>
                <a:latin typeface="Cambria" panose="02040503050406030204" pitchFamily="18" charset="0"/>
              </a:defRPr>
            </a:lvl1pPr>
            <a:lvl2pPr>
              <a:defRPr sz="1600">
                <a:solidFill>
                  <a:schemeClr val="accent5">
                    <a:lumMod val="50000"/>
                  </a:schemeClr>
                </a:solidFill>
                <a:latin typeface="Cambria" panose="02040503050406030204" pitchFamily="18" charset="0"/>
              </a:defRPr>
            </a:lvl2pPr>
            <a:lvl3pPr>
              <a:defRPr sz="1600">
                <a:solidFill>
                  <a:schemeClr val="accent5">
                    <a:lumMod val="50000"/>
                  </a:schemeClr>
                </a:solidFill>
                <a:latin typeface="Cambria" panose="02040503050406030204" pitchFamily="18" charset="0"/>
              </a:defRPr>
            </a:lvl3pPr>
            <a:lvl4pPr>
              <a:defRPr sz="1600">
                <a:solidFill>
                  <a:schemeClr val="accent5">
                    <a:lumMod val="50000"/>
                  </a:schemeClr>
                </a:solidFill>
                <a:latin typeface="Cambria" panose="02040503050406030204" pitchFamily="18" charset="0"/>
              </a:defRPr>
            </a:lvl4pPr>
            <a:lvl5pPr>
              <a:defRPr sz="1600">
                <a:solidFill>
                  <a:schemeClr val="accent5">
                    <a:lumMod val="50000"/>
                  </a:schemeClr>
                </a:solidFill>
                <a:latin typeface="Cambria" panose="02040503050406030204" pitchFamily="18" charset="0"/>
              </a:defRPr>
            </a:lvl5pPr>
          </a:lstStyle>
          <a:p>
            <a:pPr lvl="0"/>
            <a:r>
              <a:rPr lang="en-US" dirty="0"/>
              <a:t>SOURCE:</a:t>
            </a:r>
          </a:p>
        </p:txBody>
      </p:sp>
      <p:pic>
        <p:nvPicPr>
          <p:cNvPr id="7" name="Picture 6"/>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23414365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rgbClr val="4472C4">
                    <a:lumMod val="50000"/>
                  </a:srgbClr>
                </a:solidFill>
              </a:rPr>
              <a:pPr/>
              <a:t>‹#›</a:t>
            </a:fld>
            <a:endParaRPr lang="en-US" dirty="0">
              <a:solidFill>
                <a:srgbClr val="4472C4">
                  <a:lumMod val="50000"/>
                </a:srgbClr>
              </a:solidFill>
            </a:endParaRPr>
          </a:p>
        </p:txBody>
      </p:sp>
      <p:sp>
        <p:nvSpPr>
          <p:cNvPr id="5" name="Title 1"/>
          <p:cNvSpPr>
            <a:spLocks noGrp="1"/>
          </p:cNvSpPr>
          <p:nvPr>
            <p:ph type="title" hasCustomPrompt="1"/>
          </p:nvPr>
        </p:nvSpPr>
        <p:spPr>
          <a:xfrm>
            <a:off x="0" y="365127"/>
            <a:ext cx="12192000" cy="1245345"/>
          </a:xfrm>
          <a:prstGeom prst="rect">
            <a:avLst/>
          </a:prstGeom>
        </p:spPr>
        <p:txBody>
          <a:bodyPr>
            <a:normAutofit/>
          </a:bodyPr>
          <a:lstStyle>
            <a:lvl1pPr algn="ctr">
              <a:defRPr sz="3600" b="1">
                <a:solidFill>
                  <a:schemeClr val="accent5">
                    <a:lumMod val="50000"/>
                  </a:schemeClr>
                </a:solidFill>
                <a:latin typeface="Cambria" panose="02040503050406030204" pitchFamily="18" charset="0"/>
              </a:defRPr>
            </a:lvl1pPr>
          </a:lstStyle>
          <a:p>
            <a:r>
              <a:rPr lang="en-US" dirty="0"/>
              <a:t>Title</a:t>
            </a:r>
          </a:p>
        </p:txBody>
      </p:sp>
      <p:sp>
        <p:nvSpPr>
          <p:cNvPr id="6" name="Content Placeholder 2"/>
          <p:cNvSpPr>
            <a:spLocks noGrp="1"/>
          </p:cNvSpPr>
          <p:nvPr>
            <p:ph sz="half" idx="1"/>
          </p:nvPr>
        </p:nvSpPr>
        <p:spPr>
          <a:xfrm>
            <a:off x="663388" y="1610472"/>
            <a:ext cx="5181600" cy="4351338"/>
          </a:xfrm>
          <a:prstGeom prst="rect">
            <a:avLst/>
          </a:prstGeom>
        </p:spPr>
        <p:txBody>
          <a:bodyPr/>
          <a:lstStyle>
            <a:lvl1pPr>
              <a:defRPr>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sz="half" idx="2"/>
          </p:nvPr>
        </p:nvSpPr>
        <p:spPr>
          <a:xfrm>
            <a:off x="6333564" y="1610472"/>
            <a:ext cx="5181600" cy="4351338"/>
          </a:xfrm>
          <a:prstGeom prst="rect">
            <a:avLst/>
          </a:prstGeom>
        </p:spPr>
        <p:txBody>
          <a:bodyPr/>
          <a:lstStyle>
            <a:lvl1pPr>
              <a:defRPr>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0"/>
          <p:cNvSpPr>
            <a:spLocks noGrp="1"/>
          </p:cNvSpPr>
          <p:nvPr>
            <p:ph type="body" sz="quarter" idx="15" hasCustomPrompt="1"/>
          </p:nvPr>
        </p:nvSpPr>
        <p:spPr>
          <a:xfrm>
            <a:off x="993913" y="6185646"/>
            <a:ext cx="9906517" cy="672353"/>
          </a:xfrm>
          <a:prstGeom prst="rect">
            <a:avLst/>
          </a:prstGeom>
        </p:spPr>
        <p:txBody>
          <a:bodyPr/>
          <a:lstStyle>
            <a:lvl1pPr marL="0" indent="0">
              <a:buNone/>
              <a:defRPr sz="1600">
                <a:solidFill>
                  <a:schemeClr val="accent5">
                    <a:lumMod val="50000"/>
                  </a:schemeClr>
                </a:solidFill>
                <a:latin typeface="Cambria" panose="02040503050406030204" pitchFamily="18" charset="0"/>
              </a:defRPr>
            </a:lvl1pPr>
            <a:lvl2pPr>
              <a:defRPr sz="1600">
                <a:solidFill>
                  <a:schemeClr val="accent5">
                    <a:lumMod val="50000"/>
                  </a:schemeClr>
                </a:solidFill>
                <a:latin typeface="Cambria" panose="02040503050406030204" pitchFamily="18" charset="0"/>
              </a:defRPr>
            </a:lvl2pPr>
            <a:lvl3pPr>
              <a:defRPr sz="1600">
                <a:solidFill>
                  <a:schemeClr val="accent5">
                    <a:lumMod val="50000"/>
                  </a:schemeClr>
                </a:solidFill>
                <a:latin typeface="Cambria" panose="02040503050406030204" pitchFamily="18" charset="0"/>
              </a:defRPr>
            </a:lvl3pPr>
            <a:lvl4pPr>
              <a:defRPr sz="1600">
                <a:solidFill>
                  <a:schemeClr val="accent5">
                    <a:lumMod val="50000"/>
                  </a:schemeClr>
                </a:solidFill>
                <a:latin typeface="Cambria" panose="02040503050406030204" pitchFamily="18" charset="0"/>
              </a:defRPr>
            </a:lvl4pPr>
            <a:lvl5pPr>
              <a:defRPr sz="1600">
                <a:solidFill>
                  <a:schemeClr val="accent5">
                    <a:lumMod val="50000"/>
                  </a:schemeClr>
                </a:solidFill>
                <a:latin typeface="Cambria" panose="02040503050406030204" pitchFamily="18" charset="0"/>
              </a:defRPr>
            </a:lvl5pPr>
          </a:lstStyle>
          <a:p>
            <a:pPr lvl="0"/>
            <a:r>
              <a:rPr lang="en-US" dirty="0"/>
              <a:t>SOURCE:</a:t>
            </a:r>
          </a:p>
        </p:txBody>
      </p:sp>
      <p:pic>
        <p:nvPicPr>
          <p:cNvPr id="9" name="Picture 8"/>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29565221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rgbClr val="4472C4">
                    <a:lumMod val="50000"/>
                  </a:srgbClr>
                </a:solidFill>
              </a:rPr>
              <a:pPr/>
              <a:t>‹#›</a:t>
            </a:fld>
            <a:endParaRPr lang="en-US" dirty="0">
              <a:solidFill>
                <a:srgbClr val="4472C4">
                  <a:lumMod val="50000"/>
                </a:srgbClr>
              </a:solidFill>
            </a:endParaRPr>
          </a:p>
        </p:txBody>
      </p:sp>
      <p:sp>
        <p:nvSpPr>
          <p:cNvPr id="5" name="Title 1"/>
          <p:cNvSpPr>
            <a:spLocks noGrp="1"/>
          </p:cNvSpPr>
          <p:nvPr>
            <p:ph type="title" hasCustomPrompt="1"/>
          </p:nvPr>
        </p:nvSpPr>
        <p:spPr>
          <a:xfrm>
            <a:off x="0" y="365128"/>
            <a:ext cx="12192000" cy="616508"/>
          </a:xfrm>
          <a:prstGeom prst="rect">
            <a:avLst/>
          </a:prstGeom>
        </p:spPr>
        <p:txBody>
          <a:bodyPr>
            <a:normAutofit/>
          </a:bodyPr>
          <a:lstStyle>
            <a:lvl1pPr algn="ctr">
              <a:defRPr sz="3600" b="1">
                <a:solidFill>
                  <a:schemeClr val="accent5">
                    <a:lumMod val="50000"/>
                  </a:schemeClr>
                </a:solidFill>
                <a:latin typeface="Cambria" panose="02040503050406030204" pitchFamily="18" charset="0"/>
              </a:defRPr>
            </a:lvl1pPr>
          </a:lstStyle>
          <a:p>
            <a:r>
              <a:rPr lang="en-US" dirty="0"/>
              <a:t>Title</a:t>
            </a:r>
          </a:p>
        </p:txBody>
      </p:sp>
      <p:sp>
        <p:nvSpPr>
          <p:cNvPr id="6" name="Content Placeholder 2"/>
          <p:cNvSpPr>
            <a:spLocks noGrp="1"/>
          </p:cNvSpPr>
          <p:nvPr>
            <p:ph sz="half" idx="1"/>
          </p:nvPr>
        </p:nvSpPr>
        <p:spPr>
          <a:xfrm>
            <a:off x="663388" y="1209165"/>
            <a:ext cx="5181600" cy="4752645"/>
          </a:xfrm>
          <a:prstGeom prst="rect">
            <a:avLst/>
          </a:prstGeom>
        </p:spPr>
        <p:txBody>
          <a:bodyPr/>
          <a:lstStyle>
            <a:lvl1pPr>
              <a:defRPr>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p:cNvSpPr>
            <a:spLocks noGrp="1"/>
          </p:cNvSpPr>
          <p:nvPr>
            <p:ph sz="half" idx="2"/>
          </p:nvPr>
        </p:nvSpPr>
        <p:spPr>
          <a:xfrm>
            <a:off x="6333564" y="1209165"/>
            <a:ext cx="5181600" cy="4752645"/>
          </a:xfrm>
          <a:prstGeom prst="rect">
            <a:avLst/>
          </a:prstGeom>
        </p:spPr>
        <p:txBody>
          <a:bodyPr/>
          <a:lstStyle>
            <a:lvl1pPr>
              <a:defRPr>
                <a:solidFill>
                  <a:schemeClr val="accent5">
                    <a:lumMod val="50000"/>
                  </a:schemeClr>
                </a:solidFill>
                <a:latin typeface="Cambria" panose="02040503050406030204" pitchFamily="18" charset="0"/>
              </a:defRPr>
            </a:lvl1pPr>
            <a:lvl2pPr>
              <a:defRPr>
                <a:solidFill>
                  <a:schemeClr val="accent5">
                    <a:lumMod val="50000"/>
                  </a:schemeClr>
                </a:solidFill>
                <a:latin typeface="Cambria" panose="02040503050406030204" pitchFamily="18" charset="0"/>
              </a:defRPr>
            </a:lvl2pPr>
            <a:lvl3pPr>
              <a:defRPr>
                <a:solidFill>
                  <a:schemeClr val="accent5">
                    <a:lumMod val="50000"/>
                  </a:schemeClr>
                </a:solidFill>
                <a:latin typeface="Cambria" panose="02040503050406030204" pitchFamily="18" charset="0"/>
              </a:defRPr>
            </a:lvl3pPr>
            <a:lvl4pPr>
              <a:defRPr>
                <a:solidFill>
                  <a:schemeClr val="accent5">
                    <a:lumMod val="50000"/>
                  </a:schemeClr>
                </a:solidFill>
                <a:latin typeface="Cambria" panose="02040503050406030204" pitchFamily="18" charset="0"/>
              </a:defRPr>
            </a:lvl4pPr>
            <a:lvl5pPr>
              <a:defRPr>
                <a:solidFill>
                  <a:schemeClr val="accent5">
                    <a:lumMod val="50000"/>
                  </a:schemeClr>
                </a:solidFill>
                <a:latin typeface="Cambria" panose="020405030504060302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0"/>
          <p:cNvSpPr>
            <a:spLocks noGrp="1"/>
          </p:cNvSpPr>
          <p:nvPr>
            <p:ph type="body" sz="quarter" idx="15" hasCustomPrompt="1"/>
          </p:nvPr>
        </p:nvSpPr>
        <p:spPr>
          <a:xfrm>
            <a:off x="1033670" y="6189339"/>
            <a:ext cx="10032841" cy="668661"/>
          </a:xfrm>
          <a:prstGeom prst="rect">
            <a:avLst/>
          </a:prstGeom>
        </p:spPr>
        <p:txBody>
          <a:bodyPr/>
          <a:lstStyle>
            <a:lvl1pPr marL="0" indent="0">
              <a:buNone/>
              <a:defRPr sz="1600">
                <a:solidFill>
                  <a:schemeClr val="accent5">
                    <a:lumMod val="50000"/>
                  </a:schemeClr>
                </a:solidFill>
                <a:latin typeface="Cambria" panose="02040503050406030204" pitchFamily="18" charset="0"/>
              </a:defRPr>
            </a:lvl1pPr>
            <a:lvl2pPr>
              <a:defRPr sz="1600">
                <a:solidFill>
                  <a:schemeClr val="accent5">
                    <a:lumMod val="50000"/>
                  </a:schemeClr>
                </a:solidFill>
                <a:latin typeface="Cambria" panose="02040503050406030204" pitchFamily="18" charset="0"/>
              </a:defRPr>
            </a:lvl2pPr>
            <a:lvl3pPr>
              <a:defRPr sz="1600">
                <a:solidFill>
                  <a:schemeClr val="accent5">
                    <a:lumMod val="50000"/>
                  </a:schemeClr>
                </a:solidFill>
                <a:latin typeface="Cambria" panose="02040503050406030204" pitchFamily="18" charset="0"/>
              </a:defRPr>
            </a:lvl3pPr>
            <a:lvl4pPr>
              <a:defRPr sz="1600">
                <a:solidFill>
                  <a:schemeClr val="accent5">
                    <a:lumMod val="50000"/>
                  </a:schemeClr>
                </a:solidFill>
                <a:latin typeface="Cambria" panose="02040503050406030204" pitchFamily="18" charset="0"/>
              </a:defRPr>
            </a:lvl4pPr>
            <a:lvl5pPr>
              <a:defRPr sz="1600">
                <a:solidFill>
                  <a:schemeClr val="accent5">
                    <a:lumMod val="50000"/>
                  </a:schemeClr>
                </a:solidFill>
                <a:latin typeface="Cambria" panose="02040503050406030204" pitchFamily="18" charset="0"/>
              </a:defRPr>
            </a:lvl5pPr>
          </a:lstStyle>
          <a:p>
            <a:pPr lvl="0"/>
            <a:r>
              <a:rPr lang="en-US" dirty="0"/>
              <a:t>SOURCE:</a:t>
            </a:r>
          </a:p>
        </p:txBody>
      </p:sp>
      <p:pic>
        <p:nvPicPr>
          <p:cNvPr id="9" name="Picture 8"/>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15218995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rgbClr val="4472C4">
                    <a:lumMod val="50000"/>
                  </a:srgbClr>
                </a:solidFill>
              </a:rPr>
              <a:pPr/>
              <a:t>‹#›</a:t>
            </a:fld>
            <a:endParaRPr lang="en-US" dirty="0">
              <a:solidFill>
                <a:srgbClr val="4472C4">
                  <a:lumMod val="50000"/>
                </a:srgbClr>
              </a:solidFill>
            </a:endParaRPr>
          </a:p>
        </p:txBody>
      </p:sp>
      <p:sp>
        <p:nvSpPr>
          <p:cNvPr id="10" name="Text Placeholder 9"/>
          <p:cNvSpPr>
            <a:spLocks noGrp="1"/>
          </p:cNvSpPr>
          <p:nvPr>
            <p:ph type="body" sz="quarter" idx="12" hasCustomPrompt="1"/>
          </p:nvPr>
        </p:nvSpPr>
        <p:spPr>
          <a:xfrm>
            <a:off x="0" y="320675"/>
            <a:ext cx="12192000" cy="1110560"/>
          </a:xfrm>
          <a:prstGeom prst="rect">
            <a:avLst/>
          </a:prstGeom>
        </p:spPr>
        <p:txBody>
          <a:bodyPr/>
          <a:lstStyle>
            <a:lvl1pPr marL="0" indent="0" algn="ctr">
              <a:buFontTx/>
              <a:buNone/>
              <a:defRPr sz="3600" b="1">
                <a:solidFill>
                  <a:schemeClr val="accent5">
                    <a:lumMod val="50000"/>
                  </a:schemeClr>
                </a:solidFill>
                <a:latin typeface="Cambria" panose="02040503050406030204" pitchFamily="18" charset="0"/>
              </a:defRPr>
            </a:lvl1pPr>
            <a:lvl2pPr marL="457189" indent="0" algn="ctr">
              <a:buFontTx/>
              <a:buNone/>
              <a:defRPr sz="3600" b="1">
                <a:solidFill>
                  <a:schemeClr val="accent5">
                    <a:lumMod val="50000"/>
                  </a:schemeClr>
                </a:solidFill>
                <a:latin typeface="Cambria" panose="02040503050406030204" pitchFamily="18" charset="0"/>
              </a:defRPr>
            </a:lvl2pPr>
            <a:lvl3pPr marL="914377" indent="0" algn="ctr">
              <a:buFontTx/>
              <a:buNone/>
              <a:defRPr sz="3600" b="1">
                <a:solidFill>
                  <a:schemeClr val="accent5">
                    <a:lumMod val="50000"/>
                  </a:schemeClr>
                </a:solidFill>
                <a:latin typeface="Cambria" panose="02040503050406030204" pitchFamily="18" charset="0"/>
              </a:defRPr>
            </a:lvl3pPr>
            <a:lvl4pPr marL="1371566" indent="0" algn="ctr">
              <a:buFontTx/>
              <a:buNone/>
              <a:defRPr sz="3600" b="1">
                <a:solidFill>
                  <a:schemeClr val="accent5">
                    <a:lumMod val="50000"/>
                  </a:schemeClr>
                </a:solidFill>
                <a:latin typeface="Cambria" panose="02040503050406030204" pitchFamily="18" charset="0"/>
              </a:defRPr>
            </a:lvl4pPr>
            <a:lvl5pPr marL="1828755" indent="0" algn="ctr">
              <a:buFontTx/>
              <a:buNone/>
              <a:defRPr sz="3600" b="1">
                <a:solidFill>
                  <a:schemeClr val="accent5">
                    <a:lumMod val="50000"/>
                  </a:schemeClr>
                </a:solidFill>
                <a:latin typeface="Cambria" panose="02040503050406030204" pitchFamily="18" charset="0"/>
              </a:defRPr>
            </a:lvl5pPr>
          </a:lstStyle>
          <a:p>
            <a:pPr lvl="0"/>
            <a:r>
              <a:rPr lang="en-US" dirty="0"/>
              <a:t>Chart Title</a:t>
            </a:r>
          </a:p>
        </p:txBody>
      </p:sp>
      <p:sp>
        <p:nvSpPr>
          <p:cNvPr id="3" name="Chart Placeholder 2"/>
          <p:cNvSpPr>
            <a:spLocks noGrp="1"/>
          </p:cNvSpPr>
          <p:nvPr>
            <p:ph type="chart" sz="quarter" idx="13"/>
          </p:nvPr>
        </p:nvSpPr>
        <p:spPr>
          <a:xfrm>
            <a:off x="6105525" y="1829827"/>
            <a:ext cx="5499100" cy="4234797"/>
          </a:xfrm>
          <a:prstGeom prst="rect">
            <a:avLst/>
          </a:prstGeom>
        </p:spPr>
        <p:txBody>
          <a:bodyPr/>
          <a:lstStyle>
            <a:lvl1pPr>
              <a:defRPr>
                <a:solidFill>
                  <a:schemeClr val="accent5">
                    <a:lumMod val="50000"/>
                  </a:schemeClr>
                </a:solidFill>
                <a:latin typeface="Cambria" panose="02040503050406030204" pitchFamily="18" charset="0"/>
              </a:defRPr>
            </a:lvl1pPr>
          </a:lstStyle>
          <a:p>
            <a:r>
              <a:rPr lang="en-US"/>
              <a:t>Click icon to add chart</a:t>
            </a:r>
          </a:p>
        </p:txBody>
      </p:sp>
      <p:sp>
        <p:nvSpPr>
          <p:cNvPr id="5" name="Chart Placeholder 4"/>
          <p:cNvSpPr>
            <a:spLocks noGrp="1"/>
          </p:cNvSpPr>
          <p:nvPr>
            <p:ph type="chart" sz="quarter" idx="14"/>
          </p:nvPr>
        </p:nvSpPr>
        <p:spPr>
          <a:xfrm>
            <a:off x="577850" y="1829752"/>
            <a:ext cx="5527675" cy="4234872"/>
          </a:xfrm>
          <a:prstGeom prst="rect">
            <a:avLst/>
          </a:prstGeom>
        </p:spPr>
        <p:txBody>
          <a:bodyPr/>
          <a:lstStyle>
            <a:lvl1pPr>
              <a:defRPr>
                <a:solidFill>
                  <a:schemeClr val="accent5">
                    <a:lumMod val="50000"/>
                  </a:schemeClr>
                </a:solidFill>
                <a:latin typeface="Cambria" panose="02040503050406030204" pitchFamily="18" charset="0"/>
              </a:defRPr>
            </a:lvl1pPr>
          </a:lstStyle>
          <a:p>
            <a:r>
              <a:rPr lang="en-US"/>
              <a:t>Click icon to add chart</a:t>
            </a:r>
          </a:p>
        </p:txBody>
      </p:sp>
      <p:sp>
        <p:nvSpPr>
          <p:cNvPr id="11" name="Text Placeholder 10"/>
          <p:cNvSpPr>
            <a:spLocks noGrp="1"/>
          </p:cNvSpPr>
          <p:nvPr>
            <p:ph type="body" sz="quarter" idx="15" hasCustomPrompt="1"/>
          </p:nvPr>
        </p:nvSpPr>
        <p:spPr>
          <a:xfrm>
            <a:off x="954157" y="6131860"/>
            <a:ext cx="10112354" cy="726140"/>
          </a:xfrm>
          <a:prstGeom prst="rect">
            <a:avLst/>
          </a:prstGeom>
        </p:spPr>
        <p:txBody>
          <a:bodyPr/>
          <a:lstStyle>
            <a:lvl1pPr marL="0" indent="0">
              <a:buNone/>
              <a:defRPr sz="1600">
                <a:solidFill>
                  <a:schemeClr val="accent5">
                    <a:lumMod val="50000"/>
                  </a:schemeClr>
                </a:solidFill>
                <a:latin typeface="Cambria" panose="02040503050406030204" pitchFamily="18" charset="0"/>
              </a:defRPr>
            </a:lvl1pPr>
            <a:lvl2pPr>
              <a:defRPr sz="1600">
                <a:solidFill>
                  <a:schemeClr val="accent5">
                    <a:lumMod val="50000"/>
                  </a:schemeClr>
                </a:solidFill>
                <a:latin typeface="Cambria" panose="02040503050406030204" pitchFamily="18" charset="0"/>
              </a:defRPr>
            </a:lvl2pPr>
            <a:lvl3pPr>
              <a:defRPr sz="1600">
                <a:solidFill>
                  <a:schemeClr val="accent5">
                    <a:lumMod val="50000"/>
                  </a:schemeClr>
                </a:solidFill>
                <a:latin typeface="Cambria" panose="02040503050406030204" pitchFamily="18" charset="0"/>
              </a:defRPr>
            </a:lvl3pPr>
            <a:lvl4pPr>
              <a:defRPr sz="1600">
                <a:solidFill>
                  <a:schemeClr val="accent5">
                    <a:lumMod val="50000"/>
                  </a:schemeClr>
                </a:solidFill>
                <a:latin typeface="Cambria" panose="02040503050406030204" pitchFamily="18" charset="0"/>
              </a:defRPr>
            </a:lvl4pPr>
            <a:lvl5pPr>
              <a:defRPr sz="1600">
                <a:solidFill>
                  <a:schemeClr val="accent5">
                    <a:lumMod val="50000"/>
                  </a:schemeClr>
                </a:solidFill>
                <a:latin typeface="Cambria" panose="02040503050406030204" pitchFamily="18" charset="0"/>
              </a:defRPr>
            </a:lvl5pPr>
          </a:lstStyle>
          <a:p>
            <a:pPr lvl="0"/>
            <a:r>
              <a:rPr lang="en-US" dirty="0"/>
              <a:t>SOURCE:</a:t>
            </a:r>
          </a:p>
        </p:txBody>
      </p:sp>
      <p:pic>
        <p:nvPicPr>
          <p:cNvPr id="8" name="Picture 7"/>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40370229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
        <p:nvSpPr>
          <p:cNvPr id="16"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rgbClr val="4472C4">
                    <a:lumMod val="50000"/>
                  </a:srgbClr>
                </a:solidFill>
              </a:rPr>
              <a:pPr/>
              <a:t>‹#›</a:t>
            </a:fld>
            <a:endParaRPr lang="en-US" dirty="0">
              <a:solidFill>
                <a:srgbClr val="4472C4">
                  <a:lumMod val="50000"/>
                </a:srgbClr>
              </a:solidFill>
            </a:endParaRPr>
          </a:p>
        </p:txBody>
      </p:sp>
      <p:sp>
        <p:nvSpPr>
          <p:cNvPr id="8" name="Text Placeholder 7"/>
          <p:cNvSpPr>
            <a:spLocks noGrp="1"/>
          </p:cNvSpPr>
          <p:nvPr>
            <p:ph type="body" sz="quarter" idx="11" hasCustomPrompt="1"/>
          </p:nvPr>
        </p:nvSpPr>
        <p:spPr>
          <a:xfrm>
            <a:off x="0" y="1214362"/>
            <a:ext cx="12192000" cy="682625"/>
          </a:xfrm>
          <a:prstGeom prst="rect">
            <a:avLst/>
          </a:prstGeom>
        </p:spPr>
        <p:txBody>
          <a:bodyPr/>
          <a:lstStyle>
            <a:lvl1pPr marL="0" indent="0" algn="ctr">
              <a:buFontTx/>
              <a:buNone/>
              <a:defRPr b="1" i="0">
                <a:solidFill>
                  <a:schemeClr val="accent5">
                    <a:lumMod val="50000"/>
                  </a:schemeClr>
                </a:solidFill>
                <a:latin typeface="Cambria" panose="02040503050406030204" pitchFamily="18" charset="0"/>
              </a:defRPr>
            </a:lvl1pPr>
            <a:lvl2pPr marL="457189" indent="0" algn="ctr">
              <a:buFontTx/>
              <a:buNone/>
              <a:defRPr b="1" i="0">
                <a:solidFill>
                  <a:schemeClr val="accent5">
                    <a:lumMod val="50000"/>
                  </a:schemeClr>
                </a:solidFill>
                <a:latin typeface="Cambria" panose="02040503050406030204" pitchFamily="18" charset="0"/>
              </a:defRPr>
            </a:lvl2pPr>
            <a:lvl3pPr marL="914377" indent="0" algn="ctr">
              <a:buFontTx/>
              <a:buNone/>
              <a:defRPr b="1" i="0">
                <a:solidFill>
                  <a:schemeClr val="accent5">
                    <a:lumMod val="50000"/>
                  </a:schemeClr>
                </a:solidFill>
                <a:latin typeface="Cambria" panose="02040503050406030204" pitchFamily="18" charset="0"/>
              </a:defRPr>
            </a:lvl3pPr>
            <a:lvl4pPr marL="1371566" indent="0" algn="ctr">
              <a:buFontTx/>
              <a:buNone/>
              <a:defRPr b="1" i="0">
                <a:solidFill>
                  <a:schemeClr val="accent5">
                    <a:lumMod val="50000"/>
                  </a:schemeClr>
                </a:solidFill>
                <a:latin typeface="Cambria" panose="02040503050406030204" pitchFamily="18" charset="0"/>
              </a:defRPr>
            </a:lvl4pPr>
            <a:lvl5pPr marL="1828755" indent="0" algn="ctr">
              <a:buFontTx/>
              <a:buNone/>
              <a:defRPr b="1" i="0">
                <a:solidFill>
                  <a:schemeClr val="accent5">
                    <a:lumMod val="50000"/>
                  </a:schemeClr>
                </a:solidFill>
                <a:latin typeface="Cambria" panose="02040503050406030204" pitchFamily="18" charset="0"/>
              </a:defRPr>
            </a:lvl5pPr>
          </a:lstStyle>
          <a:p>
            <a:pPr lvl="0"/>
            <a:r>
              <a:rPr lang="en-US" dirty="0"/>
              <a:t>Subtitle</a:t>
            </a:r>
          </a:p>
        </p:txBody>
      </p:sp>
      <p:sp>
        <p:nvSpPr>
          <p:cNvPr id="10" name="Text Placeholder 9"/>
          <p:cNvSpPr>
            <a:spLocks noGrp="1"/>
          </p:cNvSpPr>
          <p:nvPr>
            <p:ph type="body" sz="quarter" idx="12" hasCustomPrompt="1"/>
          </p:nvPr>
        </p:nvSpPr>
        <p:spPr>
          <a:xfrm>
            <a:off x="0" y="320675"/>
            <a:ext cx="12192000" cy="893763"/>
          </a:xfrm>
          <a:prstGeom prst="rect">
            <a:avLst/>
          </a:prstGeom>
        </p:spPr>
        <p:txBody>
          <a:bodyPr/>
          <a:lstStyle>
            <a:lvl1pPr marL="0" indent="0" algn="ctr">
              <a:buFontTx/>
              <a:buNone/>
              <a:defRPr sz="3600" b="1">
                <a:solidFill>
                  <a:schemeClr val="accent5">
                    <a:lumMod val="50000"/>
                  </a:schemeClr>
                </a:solidFill>
                <a:latin typeface="Cambria" panose="02040503050406030204" pitchFamily="18" charset="0"/>
              </a:defRPr>
            </a:lvl1pPr>
            <a:lvl2pPr marL="457189" indent="0" algn="ctr">
              <a:buFontTx/>
              <a:buNone/>
              <a:defRPr sz="3600" b="1">
                <a:solidFill>
                  <a:schemeClr val="accent5">
                    <a:lumMod val="50000"/>
                  </a:schemeClr>
                </a:solidFill>
                <a:latin typeface="Cambria" panose="02040503050406030204" pitchFamily="18" charset="0"/>
              </a:defRPr>
            </a:lvl2pPr>
            <a:lvl3pPr marL="914377" indent="0" algn="ctr">
              <a:buFontTx/>
              <a:buNone/>
              <a:defRPr sz="3600" b="1">
                <a:solidFill>
                  <a:schemeClr val="accent5">
                    <a:lumMod val="50000"/>
                  </a:schemeClr>
                </a:solidFill>
                <a:latin typeface="Cambria" panose="02040503050406030204" pitchFamily="18" charset="0"/>
              </a:defRPr>
            </a:lvl3pPr>
            <a:lvl4pPr marL="1371566" indent="0" algn="ctr">
              <a:buFontTx/>
              <a:buNone/>
              <a:defRPr sz="3600" b="1">
                <a:solidFill>
                  <a:schemeClr val="accent5">
                    <a:lumMod val="50000"/>
                  </a:schemeClr>
                </a:solidFill>
                <a:latin typeface="Cambria" panose="02040503050406030204" pitchFamily="18" charset="0"/>
              </a:defRPr>
            </a:lvl4pPr>
            <a:lvl5pPr marL="1828755" indent="0" algn="ctr">
              <a:buFontTx/>
              <a:buNone/>
              <a:defRPr sz="3600" b="1">
                <a:solidFill>
                  <a:schemeClr val="accent5">
                    <a:lumMod val="50000"/>
                  </a:schemeClr>
                </a:solidFill>
                <a:latin typeface="Cambria" panose="02040503050406030204" pitchFamily="18" charset="0"/>
              </a:defRPr>
            </a:lvl5pPr>
          </a:lstStyle>
          <a:p>
            <a:pPr lvl="0"/>
            <a:r>
              <a:rPr lang="en-US" dirty="0"/>
              <a:t>Chart Title</a:t>
            </a:r>
          </a:p>
        </p:txBody>
      </p:sp>
      <p:sp>
        <p:nvSpPr>
          <p:cNvPr id="12" name="Text Placeholder 11"/>
          <p:cNvSpPr>
            <a:spLocks noGrp="1"/>
          </p:cNvSpPr>
          <p:nvPr>
            <p:ph type="body" sz="quarter" idx="13" hasCustomPrompt="1"/>
          </p:nvPr>
        </p:nvSpPr>
        <p:spPr>
          <a:xfrm>
            <a:off x="1033669" y="6176963"/>
            <a:ext cx="9866761" cy="681037"/>
          </a:xfrm>
          <a:prstGeom prst="rect">
            <a:avLst/>
          </a:prstGeom>
        </p:spPr>
        <p:txBody>
          <a:bodyPr/>
          <a:lstStyle>
            <a:lvl1pPr marL="0" indent="0">
              <a:buFontTx/>
              <a:buNone/>
              <a:defRPr sz="1600">
                <a:solidFill>
                  <a:schemeClr val="accent5">
                    <a:lumMod val="50000"/>
                  </a:schemeClr>
                </a:solidFill>
                <a:latin typeface="Cambria" panose="02040503050406030204" pitchFamily="18" charset="0"/>
              </a:defRPr>
            </a:lvl1pPr>
            <a:lvl2pPr marL="457189" indent="0">
              <a:buFontTx/>
              <a:buNone/>
              <a:defRPr sz="1600">
                <a:solidFill>
                  <a:schemeClr val="accent5">
                    <a:lumMod val="50000"/>
                  </a:schemeClr>
                </a:solidFill>
                <a:latin typeface="Cambria" panose="02040503050406030204" pitchFamily="18" charset="0"/>
              </a:defRPr>
            </a:lvl2pPr>
            <a:lvl3pPr marL="914377" indent="0">
              <a:buFontTx/>
              <a:buNone/>
              <a:defRPr sz="1600">
                <a:solidFill>
                  <a:schemeClr val="accent5">
                    <a:lumMod val="50000"/>
                  </a:schemeClr>
                </a:solidFill>
                <a:latin typeface="Cambria" panose="02040503050406030204" pitchFamily="18" charset="0"/>
              </a:defRPr>
            </a:lvl3pPr>
            <a:lvl4pPr marL="1371566" indent="0">
              <a:buFontTx/>
              <a:buNone/>
              <a:defRPr sz="1600">
                <a:solidFill>
                  <a:schemeClr val="accent5">
                    <a:lumMod val="50000"/>
                  </a:schemeClr>
                </a:solidFill>
                <a:latin typeface="Cambria" panose="02040503050406030204" pitchFamily="18" charset="0"/>
              </a:defRPr>
            </a:lvl4pPr>
            <a:lvl5pPr marL="1828755" indent="0">
              <a:buFontTx/>
              <a:buNone/>
              <a:defRPr sz="1600">
                <a:solidFill>
                  <a:schemeClr val="accent5">
                    <a:lumMod val="50000"/>
                  </a:schemeClr>
                </a:solidFill>
                <a:latin typeface="Cambria" panose="02040503050406030204" pitchFamily="18" charset="0"/>
              </a:defRPr>
            </a:lvl5pPr>
          </a:lstStyle>
          <a:p>
            <a:pPr lvl="0"/>
            <a:r>
              <a:rPr lang="en-US" dirty="0"/>
              <a:t>SOURCE:</a:t>
            </a:r>
          </a:p>
        </p:txBody>
      </p:sp>
      <p:sp>
        <p:nvSpPr>
          <p:cNvPr id="18" name="Chart Placeholder 17"/>
          <p:cNvSpPr>
            <a:spLocks noGrp="1"/>
          </p:cNvSpPr>
          <p:nvPr>
            <p:ph type="chart" sz="quarter" idx="14"/>
          </p:nvPr>
        </p:nvSpPr>
        <p:spPr>
          <a:xfrm>
            <a:off x="609600" y="1896987"/>
            <a:ext cx="10972800" cy="4279900"/>
          </a:xfrm>
          <a:prstGeom prst="rect">
            <a:avLst/>
          </a:prstGeom>
        </p:spPr>
        <p:txBody>
          <a:bodyPr/>
          <a:lstStyle>
            <a:lvl1pPr>
              <a:defRPr>
                <a:solidFill>
                  <a:schemeClr val="accent5">
                    <a:lumMod val="50000"/>
                  </a:schemeClr>
                </a:solidFill>
                <a:latin typeface="Cambria" panose="02040503050406030204" pitchFamily="18" charset="0"/>
              </a:defRPr>
            </a:lvl1pPr>
          </a:lstStyle>
          <a:p>
            <a:r>
              <a:rPr lang="en-US"/>
              <a:t>Click icon to add chart</a:t>
            </a:r>
          </a:p>
        </p:txBody>
      </p:sp>
      <p:pic>
        <p:nvPicPr>
          <p:cNvPr id="9" name="Picture 8"/>
          <p:cNvPicPr>
            <a:picLocks noChangeAspect="1"/>
          </p:cNvPicPr>
          <p:nvPr userDrawn="1"/>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0816630" y="5688344"/>
            <a:ext cx="1029825" cy="968703"/>
          </a:xfrm>
          <a:prstGeom prst="rect">
            <a:avLst/>
          </a:prstGeom>
        </p:spPr>
      </p:pic>
    </p:spTree>
    <p:extLst>
      <p:ext uri="{BB962C8B-B14F-4D97-AF65-F5344CB8AC3E}">
        <p14:creationId xmlns:p14="http://schemas.microsoft.com/office/powerpoint/2010/main" val="27292430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flip="none" rotWithShape="1">
          <a:gsLst>
            <a:gs pos="0">
              <a:schemeClr val="bg1">
                <a:lumMod val="75000"/>
              </a:schemeClr>
            </a:gs>
            <a:gs pos="33000">
              <a:schemeClr val="bg1">
                <a:lumMod val="85000"/>
              </a:schemeClr>
            </a:gs>
            <a:gs pos="66000">
              <a:schemeClr val="bg1">
                <a:lumMod val="85000"/>
              </a:schemeClr>
            </a:gs>
            <a:gs pos="97000">
              <a:schemeClr val="bg1">
                <a:lumMod val="75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47" t="53335" r="476" b="25277"/>
          <a:stretch/>
        </p:blipFill>
        <p:spPr>
          <a:xfrm>
            <a:off x="-16934" y="4867835"/>
            <a:ext cx="12208933" cy="1995019"/>
          </a:xfrm>
          <a:prstGeom prst="rect">
            <a:avLst/>
          </a:prstGeom>
        </p:spPr>
      </p:pic>
      <p:sp>
        <p:nvSpPr>
          <p:cNvPr id="12" name="Rectangle 11"/>
          <p:cNvSpPr/>
          <p:nvPr userDrawn="1"/>
        </p:nvSpPr>
        <p:spPr>
          <a:xfrm>
            <a:off x="-25987" y="4867650"/>
            <a:ext cx="12192000" cy="141565"/>
          </a:xfrm>
          <a:prstGeom prst="rect">
            <a:avLst/>
          </a:prstGeom>
          <a:solidFill>
            <a:srgbClr val="960000"/>
          </a:solidFill>
          <a:ln>
            <a:solidFill>
              <a:srgbClr val="96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2"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rgbClr val="4472C4">
                    <a:lumMod val="50000"/>
                  </a:srgbClr>
                </a:solidFill>
              </a:rPr>
              <a:pPr/>
              <a:t>‹#›</a:t>
            </a:fld>
            <a:endParaRPr lang="en-US" dirty="0">
              <a:solidFill>
                <a:srgbClr val="4472C4">
                  <a:lumMod val="50000"/>
                </a:srgbClr>
              </a:solidFill>
            </a:endParaRPr>
          </a:p>
        </p:txBody>
      </p:sp>
      <p:sp>
        <p:nvSpPr>
          <p:cNvPr id="15" name="Slide Number Placeholder 5"/>
          <p:cNvSpPr txBox="1">
            <a:spLocks/>
          </p:cNvSpPr>
          <p:nvPr userDrawn="1"/>
        </p:nvSpPr>
        <p:spPr>
          <a:xfrm>
            <a:off x="9422813" y="137599"/>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Lucida Sans Typewriter" panose="020B0509030504030204" pitchFamily="49"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D1AC8C4-DF53-41E4-9B63-028525CDAC99}" type="slidenum">
              <a:rPr lang="en-US" smtClean="0">
                <a:solidFill>
                  <a:srgbClr val="4472C4">
                    <a:lumMod val="50000"/>
                  </a:srgbClr>
                </a:solidFill>
              </a:rPr>
              <a:pPr/>
              <a:t>‹#›</a:t>
            </a:fld>
            <a:endParaRPr lang="en-US" dirty="0">
              <a:solidFill>
                <a:srgbClr val="4472C4">
                  <a:lumMod val="50000"/>
                </a:srgbClr>
              </a:solidFill>
            </a:endParaRPr>
          </a:p>
        </p:txBody>
      </p:sp>
      <p:sp>
        <p:nvSpPr>
          <p:cNvPr id="18" name="Title 1"/>
          <p:cNvSpPr>
            <a:spLocks noGrp="1"/>
          </p:cNvSpPr>
          <p:nvPr>
            <p:ph type="title" hasCustomPrompt="1"/>
          </p:nvPr>
        </p:nvSpPr>
        <p:spPr>
          <a:xfrm>
            <a:off x="838200" y="2602842"/>
            <a:ext cx="10515600" cy="1085895"/>
          </a:xfrm>
          <a:prstGeom prst="rect">
            <a:avLst/>
          </a:prstGeom>
        </p:spPr>
        <p:txBody>
          <a:bodyPr>
            <a:normAutofit/>
          </a:bodyPr>
          <a:lstStyle>
            <a:lvl1pPr algn="ctr">
              <a:defRPr sz="2800" b="1">
                <a:solidFill>
                  <a:schemeClr val="accent5">
                    <a:lumMod val="50000"/>
                  </a:schemeClr>
                </a:solidFill>
                <a:latin typeface="Cambria" panose="02040503050406030204" pitchFamily="18" charset="0"/>
              </a:defRPr>
            </a:lvl1pPr>
          </a:lstStyle>
          <a:p>
            <a:r>
              <a:rPr lang="en-US" dirty="0"/>
              <a:t>Subtitle</a:t>
            </a:r>
          </a:p>
        </p:txBody>
      </p:sp>
      <p:graphicFrame>
        <p:nvGraphicFramePr>
          <p:cNvPr id="19" name="Table 18"/>
          <p:cNvGraphicFramePr>
            <a:graphicFrameLocks noGrp="1"/>
          </p:cNvGraphicFramePr>
          <p:nvPr userDrawn="1">
            <p:extLst/>
          </p:nvPr>
        </p:nvGraphicFramePr>
        <p:xfrm>
          <a:off x="838199" y="5686883"/>
          <a:ext cx="11017883" cy="365760"/>
        </p:xfrm>
        <a:graphic>
          <a:graphicData uri="http://schemas.openxmlformats.org/drawingml/2006/table">
            <a:tbl>
              <a:tblPr firstRow="1" bandRow="1">
                <a:tableStyleId>{5C22544A-7EE6-4342-B048-85BDC9FD1C3A}</a:tableStyleId>
              </a:tblPr>
              <a:tblGrid>
                <a:gridCol w="2898670">
                  <a:extLst>
                    <a:ext uri="{9D8B030D-6E8A-4147-A177-3AD203B41FA5}">
                      <a16:colId xmlns:a16="http://schemas.microsoft.com/office/drawing/2014/main" val="20000"/>
                    </a:ext>
                  </a:extLst>
                </a:gridCol>
                <a:gridCol w="2621162">
                  <a:extLst>
                    <a:ext uri="{9D8B030D-6E8A-4147-A177-3AD203B41FA5}">
                      <a16:colId xmlns:a16="http://schemas.microsoft.com/office/drawing/2014/main" val="20001"/>
                    </a:ext>
                  </a:extLst>
                </a:gridCol>
                <a:gridCol w="2263982">
                  <a:extLst>
                    <a:ext uri="{9D8B030D-6E8A-4147-A177-3AD203B41FA5}">
                      <a16:colId xmlns:a16="http://schemas.microsoft.com/office/drawing/2014/main" val="20002"/>
                    </a:ext>
                  </a:extLst>
                </a:gridCol>
                <a:gridCol w="3234069">
                  <a:extLst>
                    <a:ext uri="{9D8B030D-6E8A-4147-A177-3AD203B41FA5}">
                      <a16:colId xmlns:a16="http://schemas.microsoft.com/office/drawing/2014/main" val="20003"/>
                    </a:ext>
                  </a:extLst>
                </a:gridCol>
              </a:tblGrid>
              <a:tr h="314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www.ussc.gov</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5">
                              <a:lumMod val="50000"/>
                            </a:schemeClr>
                          </a:solidFill>
                          <a:effectLst/>
                          <a:latin typeface="Cambria" panose="02040503050406030204" pitchFamily="18" charset="0"/>
                          <a:ea typeface="+mn-ea"/>
                          <a:cs typeface="+mn-cs"/>
                        </a:rPr>
                        <a:t>(202) 502-4500</a:t>
                      </a:r>
                      <a:endParaRPr lang="en-US" sz="1800" b="1" dirty="0">
                        <a:solidFill>
                          <a:schemeClr val="accent5">
                            <a:lumMod val="50000"/>
                          </a:schemeClr>
                        </a:solidFill>
                        <a:latin typeface="Cambria" panose="02040503050406030204" pitchFamily="18"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a:t>
                      </a:r>
                      <a:r>
                        <a:rPr lang="en-US" sz="1800" b="1" u="none" kern="1200" baseline="0" dirty="0" err="1">
                          <a:solidFill>
                            <a:schemeClr val="accent5">
                              <a:lumMod val="50000"/>
                            </a:schemeClr>
                          </a:solidFill>
                          <a:effectLst/>
                          <a:latin typeface="Cambria" panose="02040503050406030204" pitchFamily="18" charset="0"/>
                          <a:ea typeface="+mn-ea"/>
                          <a:cs typeface="+mn-cs"/>
                        </a:rPr>
                        <a:t>theusscgov</a:t>
                      </a:r>
                      <a:endParaRPr lang="en-US" sz="1800" b="1" u="none" kern="1200" baseline="0" dirty="0">
                        <a:solidFill>
                          <a:schemeClr val="accent5">
                            <a:lumMod val="50000"/>
                          </a:schemeClr>
                        </a:solidFill>
                        <a:effectLst/>
                        <a:latin typeface="Cambria" panose="02040503050406030204" pitchFamily="18" charset="0"/>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800" b="1" u="none" kern="1200" baseline="0" dirty="0">
                          <a:solidFill>
                            <a:schemeClr val="accent5">
                              <a:lumMod val="50000"/>
                            </a:schemeClr>
                          </a:solidFill>
                          <a:effectLst/>
                          <a:latin typeface="Cambria" panose="02040503050406030204" pitchFamily="18" charset="0"/>
                          <a:ea typeface="+mn-ea"/>
                          <a:cs typeface="+mn-cs"/>
                        </a:rPr>
                        <a:t>pubaffairs@ussc.gov</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3" name="Content Placeholder 12"/>
          <p:cNvSpPr>
            <a:spLocks noGrp="1"/>
          </p:cNvSpPr>
          <p:nvPr>
            <p:ph sz="quarter" idx="13" hasCustomPrompt="1"/>
          </p:nvPr>
        </p:nvSpPr>
        <p:spPr>
          <a:xfrm>
            <a:off x="25400" y="1923771"/>
            <a:ext cx="12166600" cy="2918337"/>
          </a:xfrm>
          <a:prstGeom prst="rect">
            <a:avLst/>
          </a:prstGeom>
        </p:spPr>
        <p:txBody>
          <a:bodyPr/>
          <a:lstStyle>
            <a:lvl1pPr marL="0" indent="0" algn="ctr">
              <a:buFontTx/>
              <a:buNone/>
              <a:defRPr sz="3600" b="1" baseline="0">
                <a:solidFill>
                  <a:schemeClr val="accent5">
                    <a:lumMod val="50000"/>
                  </a:schemeClr>
                </a:solidFill>
                <a:latin typeface="Cambria" panose="02040503050406030204" pitchFamily="18" charset="0"/>
              </a:defRPr>
            </a:lvl1pPr>
            <a:lvl2pPr marL="457189" indent="0" algn="ctr">
              <a:buFontTx/>
              <a:buNone/>
              <a:defRPr sz="4000">
                <a:solidFill>
                  <a:schemeClr val="accent5">
                    <a:lumMod val="50000"/>
                  </a:schemeClr>
                </a:solidFill>
                <a:latin typeface="Cambria" panose="02040503050406030204" pitchFamily="18" charset="0"/>
              </a:defRPr>
            </a:lvl2pPr>
            <a:lvl3pPr marL="914377" indent="0" algn="ctr">
              <a:buFontTx/>
              <a:buNone/>
              <a:defRPr sz="4000">
                <a:solidFill>
                  <a:schemeClr val="accent5">
                    <a:lumMod val="50000"/>
                  </a:schemeClr>
                </a:solidFill>
                <a:latin typeface="Cambria" panose="02040503050406030204" pitchFamily="18" charset="0"/>
              </a:defRPr>
            </a:lvl3pPr>
            <a:lvl4pPr marL="1371566" indent="0" algn="ctr">
              <a:buFontTx/>
              <a:buNone/>
              <a:defRPr sz="4000">
                <a:solidFill>
                  <a:schemeClr val="accent5">
                    <a:lumMod val="50000"/>
                  </a:schemeClr>
                </a:solidFill>
                <a:latin typeface="Cambria" panose="02040503050406030204" pitchFamily="18" charset="0"/>
              </a:defRPr>
            </a:lvl4pPr>
            <a:lvl5pPr marL="1828755" indent="0" algn="ctr">
              <a:buFontTx/>
              <a:buNone/>
              <a:defRPr sz="4000">
                <a:solidFill>
                  <a:schemeClr val="accent5">
                    <a:lumMod val="50000"/>
                  </a:schemeClr>
                </a:solidFill>
                <a:latin typeface="Cambria" panose="02040503050406030204" pitchFamily="18" charset="0"/>
              </a:defRPr>
            </a:lvl5pPr>
          </a:lstStyle>
          <a:p>
            <a:pPr lvl="0"/>
            <a:r>
              <a:rPr lang="en-US" dirty="0"/>
              <a:t>Transition Slide Title</a:t>
            </a:r>
          </a:p>
        </p:txBody>
      </p:sp>
      <p:pic>
        <p:nvPicPr>
          <p:cNvPr id="23" name="Picture 22"/>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6678303" y="5699096"/>
            <a:ext cx="458749" cy="373913"/>
          </a:xfrm>
          <a:prstGeom prst="rect">
            <a:avLst/>
          </a:prstGeom>
        </p:spPr>
      </p:pic>
      <p:pic>
        <p:nvPicPr>
          <p:cNvPr id="24" name="Picture 2" descr="http://www.clker.com/cliparts/y/D/Q/T/v/U/purple-phone-logo1-md.png"/>
          <p:cNvPicPr>
            <a:picLocks noChangeAspect="1" noChangeArrowheads="1"/>
          </p:cNvPicPr>
          <p:nvPr userDrawn="1"/>
        </p:nvPicPr>
        <p:blipFill>
          <a:blip r:embed="rId4" cstate="print">
            <a:grayscl/>
            <a:extLst>
              <a:ext uri="{28A0092B-C50C-407E-A947-70E740481C1C}">
                <a14:useLocalDpi xmlns:a14="http://schemas.microsoft.com/office/drawing/2010/main" val="0"/>
              </a:ext>
            </a:extLst>
          </a:blip>
          <a:srcRect/>
          <a:stretch>
            <a:fillRect/>
          </a:stretch>
        </p:blipFill>
        <p:spPr bwMode="auto">
          <a:xfrm>
            <a:off x="3342968" y="5685649"/>
            <a:ext cx="423076" cy="42307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p:cNvPicPr>
            <a:picLocks noChangeAspect="1"/>
          </p:cNvPicPr>
          <p:nvPr userDrawn="1"/>
        </p:nvPicPr>
        <p:blipFill>
          <a:blip r:embed="rId5" cstate="print">
            <a:duotone>
              <a:prstClr val="black"/>
              <a:schemeClr val="bg1">
                <a:tint val="45000"/>
                <a:satMod val="400000"/>
              </a:schemeClr>
            </a:duotone>
            <a:extLst>
              <a:ext uri="{28A0092B-C50C-407E-A947-70E740481C1C}">
                <a14:useLocalDpi xmlns:a14="http://schemas.microsoft.com/office/drawing/2010/main" val="0"/>
              </a:ext>
            </a:extLst>
          </a:blip>
          <a:stretch>
            <a:fillRect/>
          </a:stretch>
        </p:blipFill>
        <p:spPr>
          <a:xfrm flipH="1">
            <a:off x="274843" y="5514621"/>
            <a:ext cx="715967" cy="715967"/>
          </a:xfrm>
          <a:prstGeom prst="roundRect">
            <a:avLst/>
          </a:prstGeom>
        </p:spPr>
      </p:pic>
      <p:pic>
        <p:nvPicPr>
          <p:cNvPr id="26" name="Picture 25"/>
          <p:cNvPicPr>
            <a:picLocks noChangeAspect="1"/>
          </p:cNvPicPr>
          <p:nvPr userDrawn="1"/>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8900931" y="5514622"/>
            <a:ext cx="682653" cy="690484"/>
          </a:xfrm>
          <a:prstGeom prst="roundRect">
            <a:avLst/>
          </a:prstGeom>
        </p:spPr>
      </p:pic>
      <p:pic>
        <p:nvPicPr>
          <p:cNvPr id="16" name="Picture 15"/>
          <p:cNvPicPr>
            <a:picLocks noChangeAspect="1"/>
          </p:cNvPicPr>
          <p:nvPr userDrawn="1"/>
        </p:nvPicPr>
        <p:blipFill>
          <a:blip r:embed="rId7"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74843" y="286048"/>
            <a:ext cx="1029825" cy="968703"/>
          </a:xfrm>
          <a:prstGeom prst="rect">
            <a:avLst/>
          </a:prstGeom>
        </p:spPr>
      </p:pic>
    </p:spTree>
    <p:extLst>
      <p:ext uri="{BB962C8B-B14F-4D97-AF65-F5344CB8AC3E}">
        <p14:creationId xmlns:p14="http://schemas.microsoft.com/office/powerpoint/2010/main" val="34672386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Chart Placeholder 2"/>
          <p:cNvSpPr>
            <a:spLocks noGrp="1"/>
          </p:cNvSpPr>
          <p:nvPr>
            <p:ph type="chart" idx="1"/>
          </p:nvPr>
        </p:nvSpPr>
        <p:spPr>
          <a:xfrm>
            <a:off x="914400" y="1981200"/>
            <a:ext cx="10363200" cy="4114800"/>
          </a:xfrm>
          <a:prstGeom prst="rect">
            <a:avLst/>
          </a:prstGeo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p:spPr>
        <p:txBody>
          <a:bodyPr/>
          <a:lstStyle>
            <a:lvl1pPr>
              <a:defRPr/>
            </a:lvl1pPr>
          </a:lstStyle>
          <a:p>
            <a:pPr>
              <a:defRPr/>
            </a:pPr>
            <a:endParaRPr lang="en-US">
              <a:solidFill>
                <a:prstClr val="black"/>
              </a:solidFill>
            </a:endParaRPr>
          </a:p>
        </p:txBody>
      </p:sp>
      <p:sp>
        <p:nvSpPr>
          <p:cNvPr id="5" name="Rectangle 5"/>
          <p:cNvSpPr>
            <a:spLocks noGrp="1" noChangeArrowheads="1"/>
          </p:cNvSpPr>
          <p:nvPr>
            <p:ph type="ftr" sz="quarter" idx="11"/>
          </p:nvPr>
        </p:nvSpPr>
        <p:spPr>
          <a:xfrm>
            <a:off x="4165600" y="6248400"/>
            <a:ext cx="3860800" cy="457200"/>
          </a:xfrm>
          <a:prstGeom prst="rect">
            <a:avLst/>
          </a:prstGeom>
        </p:spPr>
        <p:txBody>
          <a:bodyPr/>
          <a:lstStyle>
            <a:lvl1pPr>
              <a:defRPr/>
            </a:lvl1pPr>
          </a:lstStyle>
          <a:p>
            <a:pPr>
              <a:defRPr/>
            </a:pPr>
            <a:endParaRPr lang="en-US">
              <a:solidFill>
                <a:prstClr val="black"/>
              </a:solidFill>
            </a:endParaRPr>
          </a:p>
        </p:txBody>
      </p:sp>
      <p:sp>
        <p:nvSpPr>
          <p:cNvPr id="6" name="Rectangle 6"/>
          <p:cNvSpPr>
            <a:spLocks noGrp="1" noChangeArrowheads="1"/>
          </p:cNvSpPr>
          <p:nvPr>
            <p:ph type="sldNum" sz="quarter" idx="12"/>
          </p:nvPr>
        </p:nvSpPr>
        <p:spPr>
          <a:xfrm>
            <a:off x="8737600" y="6248400"/>
            <a:ext cx="2540000" cy="457200"/>
          </a:xfrm>
          <a:prstGeom prst="rect">
            <a:avLst/>
          </a:prstGeom>
        </p:spPr>
        <p:txBody>
          <a:bodyPr/>
          <a:lstStyle>
            <a:lvl1pPr>
              <a:defRPr/>
            </a:lvl1pPr>
          </a:lstStyle>
          <a:p>
            <a:pPr>
              <a:defRPr/>
            </a:pPr>
            <a:fld id="{5ADFA42F-6EB4-4F3A-BA3E-5F7141E5AA00}"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008739844"/>
      </p:ext>
    </p:extLst>
  </p:cSld>
  <p:clrMapOvr>
    <a:masterClrMapping/>
  </p:clrMapOvr>
  <p:transition spd="med">
    <p:pull dir="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9260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50000"/>
              </a:schemeClr>
            </a:gs>
            <a:gs pos="33000">
              <a:schemeClr val="accent5">
                <a:lumMod val="75000"/>
              </a:schemeClr>
            </a:gs>
            <a:gs pos="66000">
              <a:schemeClr val="accent5">
                <a:lumMod val="75000"/>
              </a:schemeClr>
            </a:gs>
            <a:gs pos="97000">
              <a:schemeClr val="accent5">
                <a:lumMod val="5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40053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 id="2147483664" r:id="rId4"/>
    <p:sldLayoutId id="2147483668" r:id="rId5"/>
    <p:sldLayoutId id="2147483676" r:id="rId6"/>
    <p:sldLayoutId id="2147483672" r:id="rId7"/>
    <p:sldLayoutId id="2147483669" r:id="rId8"/>
    <p:sldLayoutId id="2147483670" r:id="rId9"/>
    <p:sldLayoutId id="2147483677" r:id="rId10"/>
    <p:sldLayoutId id="2147483678" r:id="rId11"/>
    <p:sldLayoutId id="2147483680" r:id="rId12"/>
    <p:sldLayoutId id="2147483673" r:id="rId13"/>
    <p:sldLayoutId id="2147483679" r:id="rId14"/>
    <p:sldLayoutId id="2147483674" r:id="rId15"/>
    <p:sldLayoutId id="2147483675" r:id="rId16"/>
    <p:sldLayoutId id="2147483724" r:id="rId17"/>
    <p:sldLayoutId id="2147483727" r:id="rId18"/>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50000"/>
              </a:schemeClr>
            </a:gs>
            <a:gs pos="33000">
              <a:schemeClr val="accent5">
                <a:lumMod val="75000"/>
              </a:schemeClr>
            </a:gs>
            <a:gs pos="66000">
              <a:schemeClr val="accent5">
                <a:lumMod val="75000"/>
              </a:schemeClr>
            </a:gs>
            <a:gs pos="97000">
              <a:schemeClr val="accent5">
                <a:lumMod val="50000"/>
              </a:schemeClr>
            </a:gs>
          </a:gsLst>
          <a:path path="circle">
            <a:fillToRect r="100000" b="100000"/>
          </a:path>
          <a:tileRect l="-100000" t="-10000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048044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700" r:id="rId17"/>
    <p:sldLayoutId id="2147483725" r:id="rId18"/>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1.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1.xml"/><Relationship Id="rId1" Type="http://schemas.openxmlformats.org/officeDocument/2006/relationships/tags" Target="../tags/tag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0" y="3810621"/>
            <a:ext cx="12192000" cy="1202813"/>
          </a:xfrm>
        </p:spPr>
        <p:txBody>
          <a:bodyPr/>
          <a:lstStyle/>
          <a:p>
            <a:r>
              <a:rPr lang="en-US" b="1" dirty="0"/>
              <a:t>Sentencing Update</a:t>
            </a:r>
          </a:p>
          <a:p>
            <a:r>
              <a:rPr lang="en-US" sz="4400" b="1" dirty="0"/>
              <a:t>Alan Dorhoffer</a:t>
            </a:r>
          </a:p>
        </p:txBody>
      </p:sp>
      <p:sp>
        <p:nvSpPr>
          <p:cNvPr id="3" name="Text Placeholder 2"/>
          <p:cNvSpPr>
            <a:spLocks noGrp="1"/>
          </p:cNvSpPr>
          <p:nvPr>
            <p:ph type="body" sz="quarter" idx="11"/>
          </p:nvPr>
        </p:nvSpPr>
        <p:spPr>
          <a:xfrm>
            <a:off x="0" y="5588412"/>
            <a:ext cx="12192000" cy="686264"/>
          </a:xfrm>
        </p:spPr>
        <p:txBody>
          <a:bodyPr/>
          <a:lstStyle/>
          <a:p>
            <a:r>
              <a:rPr lang="en-US" sz="3600" b="1" dirty="0"/>
              <a:t> </a:t>
            </a:r>
          </a:p>
        </p:txBody>
      </p:sp>
    </p:spTree>
    <p:extLst>
      <p:ext uri="{BB962C8B-B14F-4D97-AF65-F5344CB8AC3E}">
        <p14:creationId xmlns:p14="http://schemas.microsoft.com/office/powerpoint/2010/main" val="1588228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18"/>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6491" y="674034"/>
            <a:ext cx="1065212" cy="106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172" t="50242" r="695" b="32485"/>
          <a:stretch/>
        </p:blipFill>
        <p:spPr>
          <a:xfrm>
            <a:off x="0" y="2575854"/>
            <a:ext cx="12192000" cy="4282146"/>
          </a:xfrm>
          <a:prstGeom prst="rect">
            <a:avLst/>
          </a:prstGeom>
        </p:spPr>
      </p:pic>
      <p:pic>
        <p:nvPicPr>
          <p:cNvPr id="5128"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1339" y="4875214"/>
            <a:ext cx="3746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2" descr="http://www.clker.com/cliparts/y/D/Q/T/v/U/purple-phone-logo1-m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02168" y="3736430"/>
            <a:ext cx="298450"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775133" y="3577826"/>
            <a:ext cx="536975" cy="536975"/>
          </a:xfrm>
          <a:prstGeom prst="roundRect">
            <a:avLst/>
          </a:prstGeom>
        </p:spPr>
      </p:pic>
      <p:pic>
        <p:nvPicPr>
          <p:cNvPr id="3" name="Picture 2"/>
          <p:cNvPicPr>
            <a:picLocks noChangeAspect="1"/>
          </p:cNvPicPr>
          <p:nvPr/>
        </p:nvPicPr>
        <p:blipFill>
          <a:blip r:embed="rId7"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5410200" y="4748158"/>
            <a:ext cx="503862" cy="509642"/>
          </a:xfrm>
          <a:prstGeom prst="roundRect">
            <a:avLst/>
          </a:prstGeom>
        </p:spPr>
      </p:pic>
      <p:sp>
        <p:nvSpPr>
          <p:cNvPr id="13" name="Rectangle 12"/>
          <p:cNvSpPr/>
          <p:nvPr/>
        </p:nvSpPr>
        <p:spPr>
          <a:xfrm>
            <a:off x="0" y="2451549"/>
            <a:ext cx="12192000" cy="105704"/>
          </a:xfrm>
          <a:prstGeom prst="rect">
            <a:avLst/>
          </a:prstGeom>
          <a:solidFill>
            <a:srgbClr val="960000"/>
          </a:solidFill>
          <a:ln>
            <a:solidFill>
              <a:schemeClr val="accent2"/>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solidFill>
                <a:prstClr val="white"/>
              </a:solidFill>
            </a:endParaRPr>
          </a:p>
        </p:txBody>
      </p:sp>
      <p:graphicFrame>
        <p:nvGraphicFramePr>
          <p:cNvPr id="8" name="Table 7"/>
          <p:cNvGraphicFramePr>
            <a:graphicFrameLocks noGrp="1"/>
          </p:cNvGraphicFramePr>
          <p:nvPr>
            <p:extLst/>
          </p:nvPr>
        </p:nvGraphicFramePr>
        <p:xfrm>
          <a:off x="1387365" y="4701540"/>
          <a:ext cx="3957145" cy="678180"/>
        </p:xfrm>
        <a:graphic>
          <a:graphicData uri="http://schemas.openxmlformats.org/drawingml/2006/table">
            <a:tbl>
              <a:tblPr firstRow="1" bandRow="1">
                <a:tableStyleId>{5C22544A-7EE6-4342-B048-85BDC9FD1C3A}</a:tableStyleId>
              </a:tblPr>
              <a:tblGrid>
                <a:gridCol w="3268215">
                  <a:extLst>
                    <a:ext uri="{9D8B030D-6E8A-4147-A177-3AD203B41FA5}">
                      <a16:colId xmlns:a16="http://schemas.microsoft.com/office/drawing/2014/main" val="20000"/>
                    </a:ext>
                  </a:extLst>
                </a:gridCol>
                <a:gridCol w="688930">
                  <a:extLst>
                    <a:ext uri="{9D8B030D-6E8A-4147-A177-3AD203B41FA5}">
                      <a16:colId xmlns:a16="http://schemas.microsoft.com/office/drawing/2014/main" val="20001"/>
                    </a:ext>
                  </a:extLst>
                </a:gridCol>
              </a:tblGrid>
              <a:tr h="228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u="none" kern="1200" baseline="0" dirty="0">
                          <a:solidFill>
                            <a:schemeClr val="tx1"/>
                          </a:solidFill>
                          <a:effectLst/>
                          <a:latin typeface="Cambria" panose="02040503050406030204" pitchFamily="18" charset="0"/>
                          <a:ea typeface="+mn-ea"/>
                          <a:cs typeface="+mn-cs"/>
                        </a:rPr>
                        <a:t>@</a:t>
                      </a:r>
                      <a:r>
                        <a:rPr lang="en-US" sz="4000" b="1" u="none" kern="1200" baseline="0" dirty="0" err="1">
                          <a:solidFill>
                            <a:schemeClr val="tx1"/>
                          </a:solidFill>
                          <a:effectLst/>
                          <a:latin typeface="Cambria" panose="02040503050406030204" pitchFamily="18" charset="0"/>
                          <a:ea typeface="+mn-ea"/>
                          <a:cs typeface="+mn-cs"/>
                        </a:rPr>
                        <a:t>theusscgov</a:t>
                      </a:r>
                      <a:endParaRPr lang="en-US" sz="4000" b="1" u="none" kern="1200" baseline="0" dirty="0">
                        <a:solidFill>
                          <a:schemeClr val="tx1"/>
                        </a:solidFill>
                        <a:effectLst/>
                        <a:latin typeface="Cambria" panose="02040503050406030204" pitchFamily="18" charset="0"/>
                        <a:ea typeface="+mn-ea"/>
                        <a:cs typeface="+mn-cs"/>
                      </a:endParaRPr>
                    </a:p>
                  </a:txBody>
                  <a:tcPr marL="68576" marR="68576"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4000" b="1" u="none" kern="1200" baseline="0" dirty="0">
                        <a:solidFill>
                          <a:schemeClr val="tx1"/>
                        </a:solidFill>
                        <a:effectLst/>
                        <a:latin typeface="Cambria" panose="02040503050406030204" pitchFamily="18" charset="0"/>
                        <a:ea typeface="+mn-ea"/>
                        <a:cs typeface="+mn-cs"/>
                      </a:endParaRPr>
                    </a:p>
                  </a:txBody>
                  <a:tcPr marL="68576" marR="68576"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4" name="Table 13"/>
          <p:cNvGraphicFramePr>
            <a:graphicFrameLocks noGrp="1"/>
          </p:cNvGraphicFramePr>
          <p:nvPr>
            <p:extLst/>
          </p:nvPr>
        </p:nvGraphicFramePr>
        <p:xfrm>
          <a:off x="1418884" y="3505200"/>
          <a:ext cx="3657613" cy="678280"/>
        </p:xfrm>
        <a:graphic>
          <a:graphicData uri="http://schemas.openxmlformats.org/drawingml/2006/table">
            <a:tbl>
              <a:tblPr firstRow="1" bandRow="1">
                <a:tableStyleId>{5C22544A-7EE6-4342-B048-85BDC9FD1C3A}</a:tableStyleId>
              </a:tblPr>
              <a:tblGrid>
                <a:gridCol w="3396355">
                  <a:extLst>
                    <a:ext uri="{9D8B030D-6E8A-4147-A177-3AD203B41FA5}">
                      <a16:colId xmlns:a16="http://schemas.microsoft.com/office/drawing/2014/main" val="20000"/>
                    </a:ext>
                  </a:extLst>
                </a:gridCol>
                <a:gridCol w="261258">
                  <a:extLst>
                    <a:ext uri="{9D8B030D-6E8A-4147-A177-3AD203B41FA5}">
                      <a16:colId xmlns:a16="http://schemas.microsoft.com/office/drawing/2014/main" val="20001"/>
                    </a:ext>
                  </a:extLst>
                </a:gridCol>
              </a:tblGrid>
              <a:tr h="434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1" kern="1200" dirty="0">
                          <a:solidFill>
                            <a:schemeClr val="tx1"/>
                          </a:solidFill>
                          <a:effectLst/>
                          <a:latin typeface="Cambria" panose="02040503050406030204" pitchFamily="18" charset="0"/>
                          <a:ea typeface="+mn-ea"/>
                          <a:cs typeface="+mn-cs"/>
                        </a:rPr>
                        <a:t>www.ussc.gov</a:t>
                      </a:r>
                      <a:endParaRPr lang="en-US" sz="4000" b="1" dirty="0">
                        <a:solidFill>
                          <a:schemeClr val="tx1"/>
                        </a:solidFill>
                        <a:latin typeface="Cambria" panose="02040503050406030204" pitchFamily="18" charset="0"/>
                      </a:endParaRPr>
                    </a:p>
                  </a:txBody>
                  <a:tcPr marL="68568" marR="68568" marT="34340" marB="3434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000" b="1" u="none" kern="1200" baseline="0" dirty="0">
                          <a:solidFill>
                            <a:schemeClr val="bg1">
                              <a:lumMod val="50000"/>
                            </a:schemeClr>
                          </a:solidFill>
                          <a:effectLst/>
                          <a:latin typeface="Cambria" panose="02040503050406030204" pitchFamily="18" charset="0"/>
                          <a:ea typeface="+mn-ea"/>
                          <a:cs typeface="+mn-cs"/>
                        </a:rPr>
                        <a:t> </a:t>
                      </a:r>
                    </a:p>
                  </a:txBody>
                  <a:tcPr marL="68568" marR="68568" marT="34340" marB="3434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6" name="Table 15"/>
          <p:cNvGraphicFramePr>
            <a:graphicFrameLocks noGrp="1"/>
          </p:cNvGraphicFramePr>
          <p:nvPr>
            <p:extLst/>
          </p:nvPr>
        </p:nvGraphicFramePr>
        <p:xfrm>
          <a:off x="5738648" y="3505200"/>
          <a:ext cx="6180083" cy="678280"/>
        </p:xfrm>
        <a:graphic>
          <a:graphicData uri="http://schemas.openxmlformats.org/drawingml/2006/table">
            <a:tbl>
              <a:tblPr firstRow="1" bandRow="1">
                <a:tableStyleId>{5C22544A-7EE6-4342-B048-85BDC9FD1C3A}</a:tableStyleId>
              </a:tblPr>
              <a:tblGrid>
                <a:gridCol w="250125">
                  <a:extLst>
                    <a:ext uri="{9D8B030D-6E8A-4147-A177-3AD203B41FA5}">
                      <a16:colId xmlns:a16="http://schemas.microsoft.com/office/drawing/2014/main" val="20000"/>
                    </a:ext>
                  </a:extLst>
                </a:gridCol>
                <a:gridCol w="5929958">
                  <a:extLst>
                    <a:ext uri="{9D8B030D-6E8A-4147-A177-3AD203B41FA5}">
                      <a16:colId xmlns:a16="http://schemas.microsoft.com/office/drawing/2014/main" val="20001"/>
                    </a:ext>
                  </a:extLst>
                </a:gridCol>
              </a:tblGrid>
              <a:tr h="4349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4000" b="1" dirty="0">
                        <a:solidFill>
                          <a:schemeClr val="tx1"/>
                        </a:solidFill>
                        <a:latin typeface="Cambria" panose="02040503050406030204" pitchFamily="18" charset="0"/>
                      </a:endParaRPr>
                    </a:p>
                  </a:txBody>
                  <a:tcPr marL="68568" marR="68568" marT="34340" marB="3434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000" b="1" kern="1200" dirty="0">
                          <a:solidFill>
                            <a:schemeClr val="tx1"/>
                          </a:solidFill>
                          <a:effectLst/>
                          <a:latin typeface="Cambria" panose="02040503050406030204" pitchFamily="18" charset="0"/>
                          <a:ea typeface="+mn-ea"/>
                          <a:cs typeface="+mn-cs"/>
                        </a:rPr>
                        <a:t>helpline (202) 502-4545</a:t>
                      </a:r>
                      <a:r>
                        <a:rPr lang="en-US" sz="4000" b="1" u="none" kern="1200" baseline="0" dirty="0">
                          <a:solidFill>
                            <a:schemeClr val="tx1"/>
                          </a:solidFill>
                          <a:effectLst/>
                          <a:latin typeface="Cambria" panose="02040503050406030204" pitchFamily="18" charset="0"/>
                          <a:ea typeface="+mn-ea"/>
                          <a:cs typeface="+mn-cs"/>
                        </a:rPr>
                        <a:t> </a:t>
                      </a:r>
                    </a:p>
                  </a:txBody>
                  <a:tcPr marL="68568" marR="68568" marT="34340" marB="3434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7" name="Table 16"/>
          <p:cNvGraphicFramePr>
            <a:graphicFrameLocks noGrp="1"/>
          </p:cNvGraphicFramePr>
          <p:nvPr>
            <p:extLst/>
          </p:nvPr>
        </p:nvGraphicFramePr>
        <p:xfrm>
          <a:off x="5859867" y="4716626"/>
          <a:ext cx="5196373" cy="678180"/>
        </p:xfrm>
        <a:graphic>
          <a:graphicData uri="http://schemas.openxmlformats.org/drawingml/2006/table">
            <a:tbl>
              <a:tblPr firstRow="1" bandRow="1">
                <a:tableStyleId>{5C22544A-7EE6-4342-B048-85BDC9FD1C3A}</a:tableStyleId>
              </a:tblPr>
              <a:tblGrid>
                <a:gridCol w="162552">
                  <a:extLst>
                    <a:ext uri="{9D8B030D-6E8A-4147-A177-3AD203B41FA5}">
                      <a16:colId xmlns:a16="http://schemas.microsoft.com/office/drawing/2014/main" val="20000"/>
                    </a:ext>
                  </a:extLst>
                </a:gridCol>
                <a:gridCol w="5033821">
                  <a:extLst>
                    <a:ext uri="{9D8B030D-6E8A-4147-A177-3AD203B41FA5}">
                      <a16:colId xmlns:a16="http://schemas.microsoft.com/office/drawing/2014/main" val="20001"/>
                    </a:ext>
                  </a:extLst>
                </a:gridCol>
              </a:tblGrid>
              <a:tr h="228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4000" b="1" u="none" kern="1200" baseline="0" dirty="0">
                        <a:solidFill>
                          <a:schemeClr val="tx1"/>
                        </a:solidFill>
                        <a:effectLst/>
                        <a:latin typeface="Cambria" panose="02040503050406030204" pitchFamily="18" charset="0"/>
                        <a:ea typeface="+mn-ea"/>
                        <a:cs typeface="+mn-cs"/>
                      </a:endParaRPr>
                    </a:p>
                  </a:txBody>
                  <a:tcPr marL="68576" marR="68576"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000" b="1" u="none" kern="1200" baseline="0" dirty="0">
                          <a:solidFill>
                            <a:schemeClr val="tx1"/>
                          </a:solidFill>
                          <a:effectLst/>
                          <a:latin typeface="Cambria" panose="02040503050406030204" pitchFamily="18" charset="0"/>
                          <a:ea typeface="+mn-ea"/>
                          <a:cs typeface="+mn-cs"/>
                        </a:rPr>
                        <a:t>pubaffairs@ussc.gov</a:t>
                      </a:r>
                    </a:p>
                  </a:txBody>
                  <a:tcPr marL="68576" marR="68576" marT="34290" marB="3429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6" name="TextBox 5"/>
          <p:cNvSpPr txBox="1"/>
          <p:nvPr/>
        </p:nvSpPr>
        <p:spPr>
          <a:xfrm>
            <a:off x="2774722" y="880688"/>
            <a:ext cx="6477000" cy="769441"/>
          </a:xfrm>
          <a:prstGeom prst="rect">
            <a:avLst/>
          </a:prstGeom>
          <a:noFill/>
        </p:spPr>
        <p:txBody>
          <a:bodyPr wrap="square" rtlCol="0">
            <a:spAutoFit/>
          </a:bodyPr>
          <a:lstStyle/>
          <a:p>
            <a:pPr algn="ctr"/>
            <a:r>
              <a:rPr lang="en-US" sz="4400" b="1" dirty="0">
                <a:solidFill>
                  <a:schemeClr val="bg1"/>
                </a:solidFill>
              </a:rPr>
              <a:t>Commission Resources</a:t>
            </a:r>
          </a:p>
        </p:txBody>
      </p:sp>
    </p:spTree>
    <p:extLst>
      <p:ext uri="{BB962C8B-B14F-4D97-AF65-F5344CB8AC3E}">
        <p14:creationId xmlns:p14="http://schemas.microsoft.com/office/powerpoint/2010/main" val="1603689683"/>
      </p:ext>
    </p:extLst>
  </p:cSld>
  <p:clrMapOvr>
    <a:masterClrMapping/>
  </p:clrMapOvr>
  <p:transition spd="med">
    <p:pull dir="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694062" y="38878"/>
            <a:ext cx="10862631" cy="902528"/>
          </a:xfrm>
        </p:spPr>
        <p:txBody>
          <a:bodyPr/>
          <a:lstStyle/>
          <a:p>
            <a:r>
              <a:rPr lang="en-US" altLang="en-US" sz="5400" dirty="0">
                <a:latin typeface="Century Schoolbook" panose="02040604050505020304"/>
              </a:rPr>
              <a:t>New Training Resources</a:t>
            </a:r>
            <a:endParaRPr lang="en-US" sz="5400" dirty="0">
              <a:latin typeface="Century Schoolbook" panose="02040604050505020304"/>
            </a:endParaRPr>
          </a:p>
        </p:txBody>
      </p:sp>
      <p:sp>
        <p:nvSpPr>
          <p:cNvPr id="3" name="TextBox 2"/>
          <p:cNvSpPr txBox="1"/>
          <p:nvPr/>
        </p:nvSpPr>
        <p:spPr>
          <a:xfrm>
            <a:off x="0" y="3846784"/>
            <a:ext cx="121920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prstClr val="white"/>
                </a:solidFill>
                <a:effectLst/>
                <a:uLnTx/>
                <a:uFillTx/>
                <a:latin typeface="Cambria"/>
                <a:ea typeface="+mn-ea"/>
                <a:cs typeface="+mn-cs"/>
              </a:rPr>
              <a:t>      </a:t>
            </a:r>
          </a:p>
        </p:txBody>
      </p:sp>
      <p:pic>
        <p:nvPicPr>
          <p:cNvPr id="2" name="Picture 1">
            <a:extLst>
              <a:ext uri="{FF2B5EF4-FFF2-40B4-BE49-F238E27FC236}">
                <a16:creationId xmlns:a16="http://schemas.microsoft.com/office/drawing/2014/main" id="{C0F56A1E-00F9-4F80-898D-B1819E03E261}"/>
              </a:ext>
            </a:extLst>
          </p:cNvPr>
          <p:cNvPicPr>
            <a:picLocks noChangeAspect="1"/>
          </p:cNvPicPr>
          <p:nvPr/>
        </p:nvPicPr>
        <p:blipFill>
          <a:blip r:embed="rId3"/>
          <a:stretch>
            <a:fillRect/>
          </a:stretch>
        </p:blipFill>
        <p:spPr>
          <a:xfrm>
            <a:off x="457896" y="1470632"/>
            <a:ext cx="3778104" cy="3022483"/>
          </a:xfrm>
          <a:prstGeom prst="rect">
            <a:avLst/>
          </a:prstGeom>
        </p:spPr>
      </p:pic>
      <p:pic>
        <p:nvPicPr>
          <p:cNvPr id="4" name="Picture 3">
            <a:extLst>
              <a:ext uri="{FF2B5EF4-FFF2-40B4-BE49-F238E27FC236}">
                <a16:creationId xmlns:a16="http://schemas.microsoft.com/office/drawing/2014/main" id="{ECDA8183-7935-4023-871D-E9F28DC4B7AB}"/>
              </a:ext>
            </a:extLst>
          </p:cNvPr>
          <p:cNvPicPr>
            <a:picLocks noChangeAspect="1"/>
          </p:cNvPicPr>
          <p:nvPr/>
        </p:nvPicPr>
        <p:blipFill>
          <a:blip r:embed="rId4"/>
          <a:stretch>
            <a:fillRect/>
          </a:stretch>
        </p:blipFill>
        <p:spPr>
          <a:xfrm>
            <a:off x="5330850" y="1195041"/>
            <a:ext cx="6225843" cy="2448128"/>
          </a:xfrm>
          <a:prstGeom prst="rect">
            <a:avLst/>
          </a:prstGeom>
        </p:spPr>
      </p:pic>
      <p:sp>
        <p:nvSpPr>
          <p:cNvPr id="6" name="TextBox 5">
            <a:extLst>
              <a:ext uri="{FF2B5EF4-FFF2-40B4-BE49-F238E27FC236}">
                <a16:creationId xmlns:a16="http://schemas.microsoft.com/office/drawing/2014/main" id="{D30750B4-A5D9-47BA-972C-C9CF8B57FB9A}"/>
              </a:ext>
            </a:extLst>
          </p:cNvPr>
          <p:cNvSpPr txBox="1"/>
          <p:nvPr/>
        </p:nvSpPr>
        <p:spPr>
          <a:xfrm>
            <a:off x="5967804" y="3680776"/>
            <a:ext cx="4951933" cy="769441"/>
          </a:xfrm>
          <a:prstGeom prst="rect">
            <a:avLst/>
          </a:prstGeom>
          <a:noFill/>
        </p:spPr>
        <p:txBody>
          <a:bodyPr wrap="none" rtlCol="0">
            <a:spAutoFit/>
          </a:bodyPr>
          <a:lstStyle/>
          <a:p>
            <a:r>
              <a:rPr lang="en-US" sz="4400" dirty="0">
                <a:solidFill>
                  <a:schemeClr val="bg1"/>
                </a:solidFill>
              </a:rPr>
              <a:t>Case Law Concierge</a:t>
            </a:r>
          </a:p>
        </p:txBody>
      </p:sp>
    </p:spTree>
    <p:extLst>
      <p:ext uri="{BB962C8B-B14F-4D97-AF65-F5344CB8AC3E}">
        <p14:creationId xmlns:p14="http://schemas.microsoft.com/office/powerpoint/2010/main" val="2182305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9" name="Title 1"/>
          <p:cNvSpPr>
            <a:spLocks noGrp="1"/>
          </p:cNvSpPr>
          <p:nvPr>
            <p:ph type="title"/>
          </p:nvPr>
        </p:nvSpPr>
        <p:spPr>
          <a:xfrm>
            <a:off x="0" y="268447"/>
            <a:ext cx="12166012" cy="1325563"/>
          </a:xfrm>
        </p:spPr>
        <p:txBody>
          <a:bodyPr>
            <a:normAutofit/>
          </a:bodyPr>
          <a:lstStyle/>
          <a:p>
            <a:pPr algn="ctr"/>
            <a:r>
              <a:rPr lang="en-US" altLang="en-US" sz="4000" b="1" dirty="0"/>
              <a:t>Recent Commission Reports </a:t>
            </a:r>
            <a:endParaRPr lang="en-US" altLang="en-US" sz="4000" dirty="0"/>
          </a:p>
        </p:txBody>
      </p:sp>
      <p:sp>
        <p:nvSpPr>
          <p:cNvPr id="134147" name="Rectangle 3"/>
          <p:cNvSpPr>
            <a:spLocks noGrp="1" noChangeArrowheads="1"/>
          </p:cNvSpPr>
          <p:nvPr>
            <p:ph sz="half" idx="1"/>
          </p:nvPr>
        </p:nvSpPr>
        <p:spPr>
          <a:xfrm>
            <a:off x="381679" y="1325563"/>
            <a:ext cx="11402653" cy="6004560"/>
          </a:xfrm>
        </p:spPr>
        <p:txBody>
          <a:bodyPr/>
          <a:lstStyle/>
          <a:p>
            <a:pPr eaLnBrk="1" hangingPunct="1">
              <a:lnSpc>
                <a:spcPct val="90000"/>
              </a:lnSpc>
            </a:pPr>
            <a:r>
              <a:rPr lang="en-US" altLang="en-US" sz="3200" dirty="0"/>
              <a:t>Past Predicts the Future: Criminal History and Recidivism of Federal Offenders</a:t>
            </a:r>
          </a:p>
          <a:p>
            <a:pPr eaLnBrk="1" hangingPunct="1">
              <a:lnSpc>
                <a:spcPct val="90000"/>
              </a:lnSpc>
            </a:pPr>
            <a:endParaRPr lang="en-US" altLang="en-US" sz="3200" dirty="0"/>
          </a:p>
          <a:p>
            <a:pPr eaLnBrk="1" hangingPunct="1">
              <a:lnSpc>
                <a:spcPct val="90000"/>
              </a:lnSpc>
            </a:pPr>
            <a:r>
              <a:rPr lang="en-US" altLang="en-US" sz="3200" dirty="0"/>
              <a:t>Criminal History and Recidivism of Federal Offenders</a:t>
            </a:r>
          </a:p>
          <a:p>
            <a:pPr eaLnBrk="1" hangingPunct="1">
              <a:lnSpc>
                <a:spcPct val="90000"/>
              </a:lnSpc>
            </a:pPr>
            <a:endParaRPr lang="en-US" altLang="en-US" sz="3200" dirty="0"/>
          </a:p>
          <a:p>
            <a:r>
              <a:rPr lang="en-US" altLang="en-US" sz="3200" dirty="0"/>
              <a:t>Youthful Offender Report</a:t>
            </a:r>
          </a:p>
          <a:p>
            <a:pPr marL="0" indent="0">
              <a:buNone/>
            </a:pPr>
            <a:endParaRPr lang="en-US" altLang="en-US" sz="3200" dirty="0"/>
          </a:p>
          <a:p>
            <a:r>
              <a:rPr lang="en-US" altLang="en-US" sz="3200" dirty="0"/>
              <a:t>Mandatory Minimum Penalties for Federal Sex Offenses</a:t>
            </a:r>
          </a:p>
          <a:p>
            <a:endParaRPr lang="en-US" altLang="en-US" sz="3200" dirty="0"/>
          </a:p>
          <a:p>
            <a:r>
              <a:rPr lang="en-US" altLang="en-US" sz="3200" dirty="0"/>
              <a:t>Recidivism Among Federal Drug Trafficking Offenders</a:t>
            </a:r>
          </a:p>
          <a:p>
            <a:endParaRPr lang="en-US" altLang="en-US" sz="3200" dirty="0"/>
          </a:p>
          <a:p>
            <a:pPr eaLnBrk="1" hangingPunct="1">
              <a:lnSpc>
                <a:spcPct val="90000"/>
              </a:lnSpc>
            </a:pPr>
            <a:endParaRPr lang="en-US" altLang="en-US" sz="3200" dirty="0"/>
          </a:p>
          <a:p>
            <a:pPr eaLnBrk="1" hangingPunct="1">
              <a:lnSpc>
                <a:spcPct val="90000"/>
              </a:lnSpc>
            </a:pPr>
            <a:endParaRPr lang="en-US" altLang="en-US" sz="3200" dirty="0"/>
          </a:p>
          <a:p>
            <a:pPr eaLnBrk="1" hangingPunct="1">
              <a:lnSpc>
                <a:spcPct val="90000"/>
              </a:lnSpc>
            </a:pPr>
            <a:endParaRPr lang="en-US" altLang="en-US" sz="3200" dirty="0"/>
          </a:p>
        </p:txBody>
      </p:sp>
    </p:spTree>
    <p:extLst>
      <p:ext uri="{BB962C8B-B14F-4D97-AF65-F5344CB8AC3E}">
        <p14:creationId xmlns:p14="http://schemas.microsoft.com/office/powerpoint/2010/main" val="1693851312"/>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p:cNvSpPr>
            <a:spLocks noGrp="1" noChangeArrowheads="1"/>
          </p:cNvSpPr>
          <p:nvPr>
            <p:ph type="title"/>
          </p:nvPr>
        </p:nvSpPr>
        <p:spPr>
          <a:xfrm>
            <a:off x="195943" y="318494"/>
            <a:ext cx="11793894" cy="540540"/>
          </a:xfrm>
        </p:spPr>
        <p:txBody>
          <a:bodyPr>
            <a:normAutofit fontScale="90000"/>
          </a:bodyPr>
          <a:lstStyle/>
          <a:p>
            <a:pPr eaLnBrk="1" hangingPunct="1"/>
            <a:r>
              <a:rPr lang="en-US" altLang="en-US" b="1" dirty="0">
                <a:latin typeface="+mj-lt"/>
              </a:rPr>
              <a:t>2017 National Primary</a:t>
            </a:r>
            <a:r>
              <a:rPr lang="en-US" altLang="en-US" b="1" dirty="0"/>
              <a:t> </a:t>
            </a:r>
            <a:r>
              <a:rPr lang="en-US" altLang="en-US" b="1" dirty="0">
                <a:latin typeface="+mj-lt"/>
              </a:rPr>
              <a:t>Offense Types</a:t>
            </a:r>
          </a:p>
        </p:txBody>
      </p:sp>
      <p:sp>
        <p:nvSpPr>
          <p:cNvPr id="91141" name="Text Box 4"/>
          <p:cNvSpPr txBox="1">
            <a:spLocks noChangeArrowheads="1"/>
          </p:cNvSpPr>
          <p:nvPr/>
        </p:nvSpPr>
        <p:spPr bwMode="auto">
          <a:xfrm>
            <a:off x="1197907" y="1975355"/>
            <a:ext cx="111687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Cambria"/>
                <a:ea typeface="+mn-ea"/>
                <a:cs typeface="+mn-cs"/>
              </a:rPr>
              <a:t>National - FY 2016</a:t>
            </a:r>
          </a:p>
        </p:txBody>
      </p:sp>
      <p:sp>
        <p:nvSpPr>
          <p:cNvPr id="8" name="Text Placeholder 3"/>
          <p:cNvSpPr txBox="1">
            <a:spLocks/>
          </p:cNvSpPr>
          <p:nvPr/>
        </p:nvSpPr>
        <p:spPr>
          <a:xfrm>
            <a:off x="252252" y="6441390"/>
            <a:ext cx="11571889" cy="341967"/>
          </a:xfrm>
          <a:prstGeom prst="rect">
            <a:avLst/>
          </a:prstGeom>
        </p:spPr>
        <p:txBody>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Cambria"/>
                <a:ea typeface="+mn-ea"/>
                <a:cs typeface="+mn-cs"/>
              </a:rPr>
              <a:t> SOURCE: 2017 Sourcebook of Federal Sentencing Statistics; 66,873  Cases Sentenced</a:t>
            </a:r>
          </a:p>
        </p:txBody>
      </p:sp>
      <p:pic>
        <p:nvPicPr>
          <p:cNvPr id="4" name="Content Placeholder 3">
            <a:extLst>
              <a:ext uri="{FF2B5EF4-FFF2-40B4-BE49-F238E27FC236}">
                <a16:creationId xmlns:a16="http://schemas.microsoft.com/office/drawing/2014/main" id="{D79992DA-5F01-4818-B991-8F267E8FAC52}"/>
              </a:ext>
            </a:extLst>
          </p:cNvPr>
          <p:cNvPicPr>
            <a:picLocks noGrp="1" noChangeAspect="1"/>
          </p:cNvPicPr>
          <p:nvPr>
            <p:ph sz="half" idx="1"/>
          </p:nvPr>
        </p:nvPicPr>
        <p:blipFill>
          <a:blip r:embed="rId3"/>
          <a:stretch>
            <a:fillRect/>
          </a:stretch>
        </p:blipFill>
        <p:spPr>
          <a:xfrm>
            <a:off x="1197907" y="1105524"/>
            <a:ext cx="9846455" cy="4889759"/>
          </a:xfrm>
          <a:prstGeom prst="rect">
            <a:avLst/>
          </a:prstGeom>
        </p:spPr>
      </p:pic>
    </p:spTree>
    <p:extLst>
      <p:ext uri="{BB962C8B-B14F-4D97-AF65-F5344CB8AC3E}">
        <p14:creationId xmlns:p14="http://schemas.microsoft.com/office/powerpoint/2010/main" val="82164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2"/>
          <p:cNvSpPr>
            <a:spLocks noGrp="1" noChangeArrowheads="1"/>
          </p:cNvSpPr>
          <p:nvPr>
            <p:ph type="title"/>
          </p:nvPr>
        </p:nvSpPr>
        <p:spPr>
          <a:xfrm>
            <a:off x="195943" y="318494"/>
            <a:ext cx="11793894" cy="540540"/>
          </a:xfrm>
        </p:spPr>
        <p:txBody>
          <a:bodyPr>
            <a:normAutofit fontScale="90000"/>
          </a:bodyPr>
          <a:lstStyle/>
          <a:p>
            <a:pPr eaLnBrk="1" hangingPunct="1"/>
            <a:r>
              <a:rPr lang="en-US" altLang="en-US" b="1" dirty="0">
                <a:latin typeface="+mj-lt"/>
              </a:rPr>
              <a:t>2017 Middle District of </a:t>
            </a:r>
            <a:r>
              <a:rPr lang="en-US" altLang="en-US" b="1" dirty="0" err="1">
                <a:latin typeface="+mj-lt"/>
              </a:rPr>
              <a:t>Pennslyvania</a:t>
            </a:r>
            <a:r>
              <a:rPr lang="en-US" altLang="en-US" b="1" dirty="0">
                <a:latin typeface="+mj-lt"/>
              </a:rPr>
              <a:t> </a:t>
            </a:r>
          </a:p>
        </p:txBody>
      </p:sp>
      <p:sp>
        <p:nvSpPr>
          <p:cNvPr id="91141" name="Text Box 4"/>
          <p:cNvSpPr txBox="1">
            <a:spLocks noChangeArrowheads="1"/>
          </p:cNvSpPr>
          <p:nvPr/>
        </p:nvSpPr>
        <p:spPr bwMode="auto">
          <a:xfrm>
            <a:off x="1197907" y="1975355"/>
            <a:ext cx="1116874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Cambria"/>
                <a:ea typeface="+mn-ea"/>
                <a:cs typeface="+mn-cs"/>
              </a:rPr>
              <a:t>National - FY 2016</a:t>
            </a:r>
          </a:p>
        </p:txBody>
      </p:sp>
      <p:sp>
        <p:nvSpPr>
          <p:cNvPr id="8" name="Text Placeholder 3"/>
          <p:cNvSpPr txBox="1">
            <a:spLocks/>
          </p:cNvSpPr>
          <p:nvPr/>
        </p:nvSpPr>
        <p:spPr>
          <a:xfrm>
            <a:off x="252252" y="6441390"/>
            <a:ext cx="11571889" cy="341967"/>
          </a:xfrm>
          <a:prstGeom prst="rect">
            <a:avLst/>
          </a:prstGeom>
        </p:spPr>
        <p:txBody>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white"/>
                </a:solidFill>
                <a:effectLst/>
                <a:uLnTx/>
                <a:uFillTx/>
                <a:latin typeface="Cambria"/>
                <a:ea typeface="+mn-ea"/>
                <a:cs typeface="+mn-cs"/>
              </a:rPr>
              <a:t> SOURCE: 2017 Sourcebook of Federal Sentencing Statistics; 406 Cases Sentenced</a:t>
            </a:r>
          </a:p>
        </p:txBody>
      </p:sp>
      <p:pic>
        <p:nvPicPr>
          <p:cNvPr id="5" name="Content Placeholder 4">
            <a:extLst>
              <a:ext uri="{FF2B5EF4-FFF2-40B4-BE49-F238E27FC236}">
                <a16:creationId xmlns:a16="http://schemas.microsoft.com/office/drawing/2014/main" id="{BF7CE176-366E-48BF-B2D0-8647C12126DF}"/>
              </a:ext>
            </a:extLst>
          </p:cNvPr>
          <p:cNvPicPr>
            <a:picLocks noGrp="1" noChangeAspect="1"/>
          </p:cNvPicPr>
          <p:nvPr>
            <p:ph sz="half" idx="1"/>
          </p:nvPr>
        </p:nvPicPr>
        <p:blipFill>
          <a:blip r:embed="rId3"/>
          <a:stretch>
            <a:fillRect/>
          </a:stretch>
        </p:blipFill>
        <p:spPr>
          <a:xfrm>
            <a:off x="972065" y="1120347"/>
            <a:ext cx="9679460" cy="4848925"/>
          </a:xfrm>
          <a:prstGeom prst="rect">
            <a:avLst/>
          </a:prstGeom>
        </p:spPr>
      </p:pic>
    </p:spTree>
    <p:extLst>
      <p:ext uri="{BB962C8B-B14F-4D97-AF65-F5344CB8AC3E}">
        <p14:creationId xmlns:p14="http://schemas.microsoft.com/office/powerpoint/2010/main" val="1512311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8885" y="1972749"/>
            <a:ext cx="12169775" cy="991171"/>
          </a:xfrm>
        </p:spPr>
        <p:txBody>
          <a:bodyPr/>
          <a:lstStyle/>
          <a:p>
            <a:r>
              <a:rPr lang="en-US" sz="6000" dirty="0"/>
              <a:t>2018 Amendments</a:t>
            </a:r>
          </a:p>
          <a:p>
            <a:endParaRPr lang="en-US" sz="6000" dirty="0"/>
          </a:p>
        </p:txBody>
      </p:sp>
      <p:sp>
        <p:nvSpPr>
          <p:cNvPr id="294914" name="Slide Number Placeholder 3"/>
          <p:cNvSpPr>
            <a:spLocks noGrp="1"/>
          </p:cNvSpPr>
          <p:nvPr>
            <p:ph type="sldNum" sz="quarter" idx="4294967295"/>
          </p:nvPr>
        </p:nvSpPr>
        <p:spPr>
          <a:xfrm>
            <a:off x="9652000" y="6248400"/>
            <a:ext cx="2540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eaLnBrk="1" hangingPunct="1"/>
            <a:fld id="{940725D7-CD93-4A5D-B699-3169EC6DE500}" type="slidenum">
              <a:rPr lang="en-US" sz="1400"/>
              <a:pPr eaLnBrk="1" hangingPunct="1"/>
              <a:t>7</a:t>
            </a:fld>
            <a:endParaRPr lang="en-US" sz="1400"/>
          </a:p>
        </p:txBody>
      </p:sp>
    </p:spTree>
    <p:extLst>
      <p:ext uri="{BB962C8B-B14F-4D97-AF65-F5344CB8AC3E}">
        <p14:creationId xmlns:p14="http://schemas.microsoft.com/office/powerpoint/2010/main" val="149711884"/>
      </p:ext>
    </p:extLst>
  </p:cSld>
  <p:clrMapOvr>
    <a:masterClrMapping/>
  </p:clrMapOvr>
  <p:transition spd="slow">
    <p:newsfla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9" name="Title 1"/>
          <p:cNvSpPr>
            <a:spLocks noGrp="1"/>
          </p:cNvSpPr>
          <p:nvPr>
            <p:ph type="title"/>
          </p:nvPr>
        </p:nvSpPr>
        <p:spPr/>
        <p:txBody>
          <a:bodyPr>
            <a:normAutofit/>
          </a:bodyPr>
          <a:lstStyle/>
          <a:p>
            <a:pPr algn="ctr"/>
            <a:r>
              <a:rPr lang="en-US" altLang="en-US" sz="4000" b="1" dirty="0"/>
              <a:t>2018 Guideline Amendments</a:t>
            </a:r>
            <a:endParaRPr lang="en-US" altLang="en-US" sz="4000" i="1" dirty="0"/>
          </a:p>
        </p:txBody>
      </p:sp>
      <p:sp>
        <p:nvSpPr>
          <p:cNvPr id="134147" name="Rectangle 3"/>
          <p:cNvSpPr>
            <a:spLocks noGrp="1" noChangeArrowheads="1"/>
          </p:cNvSpPr>
          <p:nvPr>
            <p:ph sz="half" idx="1"/>
          </p:nvPr>
        </p:nvSpPr>
        <p:spPr>
          <a:xfrm>
            <a:off x="321276" y="1756024"/>
            <a:ext cx="11541209" cy="5368159"/>
          </a:xfrm>
        </p:spPr>
        <p:txBody>
          <a:bodyPr/>
          <a:lstStyle/>
          <a:p>
            <a:r>
              <a:rPr lang="en-US" altLang="en-US" sz="3600" dirty="0"/>
              <a:t>§2D1.1 (Drugs: Fentanyl and Synthetic Drugs)</a:t>
            </a:r>
          </a:p>
          <a:p>
            <a:pPr lvl="1"/>
            <a:r>
              <a:rPr lang="en-US" altLang="en-US" sz="3600" dirty="0">
                <a:solidFill>
                  <a:srgbClr val="00FFFF"/>
                </a:solidFill>
              </a:rPr>
              <a:t>New increase for knowingly misrepresenting fentanyl or fentanyl analogue as another substance</a:t>
            </a:r>
          </a:p>
          <a:p>
            <a:pPr lvl="1"/>
            <a:endParaRPr lang="en-US" altLang="en-US" sz="3600" dirty="0">
              <a:solidFill>
                <a:srgbClr val="00FFFF"/>
              </a:solidFill>
            </a:endParaRPr>
          </a:p>
          <a:p>
            <a:pPr lvl="1"/>
            <a:r>
              <a:rPr lang="en-US" altLang="en-US" sz="3600" dirty="0">
                <a:solidFill>
                  <a:srgbClr val="00FFFF"/>
                </a:solidFill>
              </a:rPr>
              <a:t>New definition of fentanyl analogue</a:t>
            </a:r>
          </a:p>
          <a:p>
            <a:pPr lvl="1"/>
            <a:endParaRPr lang="en-US" altLang="en-US" sz="3600" dirty="0">
              <a:solidFill>
                <a:srgbClr val="00FFFF"/>
              </a:solidFill>
            </a:endParaRPr>
          </a:p>
          <a:p>
            <a:pPr lvl="1"/>
            <a:r>
              <a:rPr lang="en-US" altLang="en-US" sz="3600" dirty="0">
                <a:solidFill>
                  <a:srgbClr val="00FFFF"/>
                </a:solidFill>
              </a:rPr>
              <a:t>Establishes drug ratios and minimum offense levels for synthetic drugs (</a:t>
            </a:r>
            <a:r>
              <a:rPr lang="en-US" altLang="en-US" sz="3600" dirty="0" err="1">
                <a:solidFill>
                  <a:srgbClr val="00FFFF"/>
                </a:solidFill>
              </a:rPr>
              <a:t>cathinones</a:t>
            </a:r>
            <a:r>
              <a:rPr lang="en-US" altLang="en-US" sz="3600" dirty="0">
                <a:solidFill>
                  <a:srgbClr val="00FFFF"/>
                </a:solidFill>
              </a:rPr>
              <a:t> and cannabinoids) </a:t>
            </a:r>
          </a:p>
          <a:p>
            <a:pPr lvl="1"/>
            <a:endParaRPr lang="en-US" altLang="en-US" sz="3600" dirty="0">
              <a:solidFill>
                <a:srgbClr val="00FFFF"/>
              </a:solidFill>
            </a:endParaRPr>
          </a:p>
          <a:p>
            <a:pPr marL="0" indent="0" eaLnBrk="1" hangingPunct="1">
              <a:lnSpc>
                <a:spcPct val="90000"/>
              </a:lnSpc>
              <a:buNone/>
            </a:pPr>
            <a:endParaRPr lang="en-US" altLang="en-US" sz="3200" dirty="0"/>
          </a:p>
          <a:p>
            <a:pPr marL="0" indent="0" eaLnBrk="1" hangingPunct="1">
              <a:lnSpc>
                <a:spcPct val="90000"/>
              </a:lnSpc>
              <a:buNone/>
            </a:pPr>
            <a:endParaRPr lang="en-US" altLang="en-US" sz="3200" dirty="0"/>
          </a:p>
        </p:txBody>
      </p:sp>
    </p:spTree>
    <p:extLst>
      <p:ext uri="{BB962C8B-B14F-4D97-AF65-F5344CB8AC3E}">
        <p14:creationId xmlns:p14="http://schemas.microsoft.com/office/powerpoint/2010/main" val="266616309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4147">
                                            <p:txEl>
                                              <p:pRg st="3" end="3"/>
                                            </p:txEl>
                                          </p:spTgt>
                                        </p:tgtEl>
                                        <p:attrNameLst>
                                          <p:attrName>style.visibility</p:attrName>
                                        </p:attrNameLst>
                                      </p:cBhvr>
                                      <p:to>
                                        <p:strVal val="visible"/>
                                      </p:to>
                                    </p:set>
                                    <p:anim calcmode="lin" valueType="num">
                                      <p:cBhvr additive="base">
                                        <p:cTn id="7" dur="500" fill="hold"/>
                                        <p:tgtEl>
                                          <p:spTgt spid="134147">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414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4147">
                                            <p:txEl>
                                              <p:pRg st="1" end="1"/>
                                            </p:txEl>
                                          </p:spTgt>
                                        </p:tgtEl>
                                        <p:attrNameLst>
                                          <p:attrName>style.visibility</p:attrName>
                                        </p:attrNameLst>
                                      </p:cBhvr>
                                      <p:to>
                                        <p:strVal val="visible"/>
                                      </p:to>
                                    </p:set>
                                    <p:anim calcmode="lin" valueType="num">
                                      <p:cBhvr additive="base">
                                        <p:cTn id="13" dur="500" fill="hold"/>
                                        <p:tgtEl>
                                          <p:spTgt spid="13414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414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4147">
                                            <p:txEl>
                                              <p:pRg st="5" end="5"/>
                                            </p:txEl>
                                          </p:spTgt>
                                        </p:tgtEl>
                                        <p:attrNameLst>
                                          <p:attrName>style.visibility</p:attrName>
                                        </p:attrNameLst>
                                      </p:cBhvr>
                                      <p:to>
                                        <p:strVal val="visible"/>
                                      </p:to>
                                    </p:set>
                                    <p:anim calcmode="lin" valueType="num">
                                      <p:cBhvr additive="base">
                                        <p:cTn id="19" dur="500" fill="hold"/>
                                        <p:tgtEl>
                                          <p:spTgt spid="134147">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414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5DCB6-3CF1-4E0F-B41A-74AC3D6CF171}"/>
              </a:ext>
            </a:extLst>
          </p:cNvPr>
          <p:cNvSpPr>
            <a:spLocks noGrp="1"/>
          </p:cNvSpPr>
          <p:nvPr>
            <p:ph type="title"/>
          </p:nvPr>
        </p:nvSpPr>
        <p:spPr>
          <a:xfrm>
            <a:off x="0" y="130239"/>
            <a:ext cx="12192000" cy="1325563"/>
          </a:xfrm>
        </p:spPr>
        <p:txBody>
          <a:bodyPr/>
          <a:lstStyle/>
          <a:p>
            <a:pPr algn="ctr"/>
            <a:r>
              <a:rPr lang="en-US" dirty="0">
                <a:solidFill>
                  <a:schemeClr val="bg1"/>
                </a:solidFill>
              </a:rPr>
              <a:t>Synthetic Drugs</a:t>
            </a:r>
          </a:p>
        </p:txBody>
      </p:sp>
      <p:pic>
        <p:nvPicPr>
          <p:cNvPr id="5" name="Content Placeholder 4">
            <a:extLst>
              <a:ext uri="{FF2B5EF4-FFF2-40B4-BE49-F238E27FC236}">
                <a16:creationId xmlns:a16="http://schemas.microsoft.com/office/drawing/2014/main" id="{8EA100F5-91EF-4B0F-A112-0E67CD12318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1183" y="3402090"/>
            <a:ext cx="8963386" cy="2940094"/>
          </a:xfrm>
        </p:spPr>
      </p:pic>
      <p:pic>
        <p:nvPicPr>
          <p:cNvPr id="3" name="Picture 2">
            <a:extLst>
              <a:ext uri="{FF2B5EF4-FFF2-40B4-BE49-F238E27FC236}">
                <a16:creationId xmlns:a16="http://schemas.microsoft.com/office/drawing/2014/main" id="{DE63AFAC-6407-4F33-BF46-C0EAAABF8639}"/>
              </a:ext>
            </a:extLst>
          </p:cNvPr>
          <p:cNvPicPr>
            <a:picLocks noChangeAspect="1"/>
          </p:cNvPicPr>
          <p:nvPr/>
        </p:nvPicPr>
        <p:blipFill>
          <a:blip r:embed="rId3"/>
          <a:stretch>
            <a:fillRect/>
          </a:stretch>
        </p:blipFill>
        <p:spPr>
          <a:xfrm>
            <a:off x="1689192" y="1589034"/>
            <a:ext cx="8961897" cy="2938527"/>
          </a:xfrm>
          <a:prstGeom prst="rect">
            <a:avLst/>
          </a:prstGeom>
        </p:spPr>
      </p:pic>
    </p:spTree>
    <p:extLst>
      <p:ext uri="{BB962C8B-B14F-4D97-AF65-F5344CB8AC3E}">
        <p14:creationId xmlns:p14="http://schemas.microsoft.com/office/powerpoint/2010/main" val="3126220361"/>
      </p:ext>
    </p:extLst>
  </p:cSld>
  <p:clrMapOvr>
    <a:masterClrMapping/>
  </p:clrMapOvr>
  <p:transition spd="med">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6" name="Rectangle 2"/>
          <p:cNvSpPr>
            <a:spLocks noGrp="1" noChangeArrowheads="1"/>
          </p:cNvSpPr>
          <p:nvPr>
            <p:ph type="title"/>
          </p:nvPr>
        </p:nvSpPr>
        <p:spPr>
          <a:xfrm>
            <a:off x="0" y="174429"/>
            <a:ext cx="12166012" cy="739971"/>
          </a:xfrm>
          <a:prstGeom prst="rect">
            <a:avLst/>
          </a:prstGeom>
        </p:spPr>
        <p:txBody>
          <a:bodyPr>
            <a:normAutofit/>
          </a:bodyPr>
          <a:lstStyle/>
          <a:p>
            <a:r>
              <a:rPr lang="en-US" sz="4000" b="1" dirty="0"/>
              <a:t>§2D1.1 Drug Trafficking, Etc.</a:t>
            </a:r>
          </a:p>
        </p:txBody>
      </p:sp>
      <p:sp>
        <p:nvSpPr>
          <p:cNvPr id="300037" name="Rectangle 3"/>
          <p:cNvSpPr>
            <a:spLocks noGrp="1" noChangeArrowheads="1"/>
          </p:cNvSpPr>
          <p:nvPr>
            <p:ph sz="half" idx="1"/>
          </p:nvPr>
        </p:nvSpPr>
        <p:spPr>
          <a:xfrm>
            <a:off x="609600" y="1361219"/>
            <a:ext cx="10972800" cy="6069309"/>
          </a:xfrm>
          <a:prstGeom prst="rect">
            <a:avLst/>
          </a:prstGeom>
        </p:spPr>
        <p:txBody>
          <a:bodyPr/>
          <a:lstStyle/>
          <a:p>
            <a:pPr>
              <a:lnSpc>
                <a:spcPct val="90000"/>
              </a:lnSpc>
              <a:buFontTx/>
              <a:buNone/>
            </a:pPr>
            <a:r>
              <a:rPr lang="en-US" dirty="0">
                <a:solidFill>
                  <a:srgbClr val="FFFF00"/>
                </a:solidFill>
              </a:rPr>
              <a:t>(a) Base Offense Level (BOL) (apply the greatest):                                         </a:t>
            </a:r>
            <a:r>
              <a:rPr lang="en-US" dirty="0"/>
              <a:t>										</a:t>
            </a:r>
            <a:r>
              <a:rPr lang="en-US" u="sng" dirty="0"/>
              <a:t>Level</a:t>
            </a:r>
            <a:endParaRPr lang="en-US" dirty="0"/>
          </a:p>
          <a:p>
            <a:pPr>
              <a:lnSpc>
                <a:spcPct val="90000"/>
              </a:lnSpc>
              <a:buFontTx/>
              <a:buNone/>
            </a:pPr>
            <a:r>
              <a:rPr lang="en-US" dirty="0"/>
              <a:t>     (2) defendant convicted under 21/841(b)(1)(A),                              	(b)(1)(B), or (b)(1)(C), or 960(b)(1), (b)(2),                                      	or (b)(3), and the offense of conviction establishes                                             	death/serious injury from use of the substance		  </a:t>
            </a:r>
            <a:r>
              <a:rPr lang="en-US" b="1" dirty="0"/>
              <a:t>38</a:t>
            </a:r>
          </a:p>
          <a:p>
            <a:pPr>
              <a:lnSpc>
                <a:spcPct val="90000"/>
              </a:lnSpc>
              <a:buFontTx/>
              <a:buNone/>
            </a:pPr>
            <a:endParaRPr lang="en-US" b="1" dirty="0"/>
          </a:p>
          <a:p>
            <a:pPr>
              <a:lnSpc>
                <a:spcPct val="90000"/>
              </a:lnSpc>
              <a:buFontTx/>
              <a:buNone/>
            </a:pPr>
            <a:r>
              <a:rPr lang="en-US" b="1" dirty="0"/>
              <a:t>Note See §1B1.2 for “offense of conviction” </a:t>
            </a:r>
          </a:p>
        </p:txBody>
      </p:sp>
    </p:spTree>
    <p:extLst>
      <p:ext uri="{BB962C8B-B14F-4D97-AF65-F5344CB8AC3E}">
        <p14:creationId xmlns:p14="http://schemas.microsoft.com/office/powerpoint/2010/main" val="3201940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9" name="Title 1"/>
          <p:cNvSpPr>
            <a:spLocks noGrp="1"/>
          </p:cNvSpPr>
          <p:nvPr>
            <p:ph type="title"/>
          </p:nvPr>
        </p:nvSpPr>
        <p:spPr/>
        <p:txBody>
          <a:bodyPr>
            <a:normAutofit/>
          </a:bodyPr>
          <a:lstStyle/>
          <a:p>
            <a:pPr algn="ctr"/>
            <a:r>
              <a:rPr lang="en-US" altLang="en-US" sz="4000" b="1" dirty="0"/>
              <a:t>2018 Guideline Amendments</a:t>
            </a:r>
            <a:endParaRPr lang="en-US" altLang="en-US" sz="4000" i="1" dirty="0"/>
          </a:p>
        </p:txBody>
      </p:sp>
      <p:sp>
        <p:nvSpPr>
          <p:cNvPr id="134147" name="Rectangle 3"/>
          <p:cNvSpPr>
            <a:spLocks noGrp="1" noChangeArrowheads="1"/>
          </p:cNvSpPr>
          <p:nvPr>
            <p:ph sz="half" idx="1"/>
          </p:nvPr>
        </p:nvSpPr>
        <p:spPr>
          <a:xfrm>
            <a:off x="335713" y="1489841"/>
            <a:ext cx="11494588" cy="5368159"/>
          </a:xfrm>
        </p:spPr>
        <p:txBody>
          <a:bodyPr/>
          <a:lstStyle/>
          <a:p>
            <a:r>
              <a:rPr lang="en-US" altLang="en-US" sz="3600" dirty="0"/>
              <a:t>Alternatives to Incarceration for Nonviolent First Offenders</a:t>
            </a:r>
          </a:p>
          <a:p>
            <a:pPr lvl="1"/>
            <a:r>
              <a:rPr lang="en-US" altLang="en-US" sz="3600" dirty="0">
                <a:solidFill>
                  <a:srgbClr val="66FFFF"/>
                </a:solidFill>
              </a:rPr>
              <a:t>New Application Note at §5C1.1 for court to consider alternative sentences for “nonviolent first offenders” in Zones A or B</a:t>
            </a:r>
          </a:p>
          <a:p>
            <a:pPr marL="457189" lvl="1" indent="0">
              <a:buNone/>
            </a:pPr>
            <a:endParaRPr lang="en-US" altLang="en-US" sz="3600" dirty="0">
              <a:solidFill>
                <a:srgbClr val="66FFFF"/>
              </a:solidFill>
            </a:endParaRPr>
          </a:p>
          <a:p>
            <a:pPr lvl="1"/>
            <a:r>
              <a:rPr lang="en-US" altLang="en-US" sz="3600" dirty="0">
                <a:solidFill>
                  <a:srgbClr val="66FFFF"/>
                </a:solidFill>
              </a:rPr>
              <a:t>Eligible offenders must have no prior convictions and instant offense must not involve violence or possess a weapon</a:t>
            </a:r>
          </a:p>
          <a:p>
            <a:pPr marL="457189" lvl="1" indent="0">
              <a:buNone/>
            </a:pPr>
            <a:endParaRPr lang="en-US" altLang="en-US" sz="3600" dirty="0"/>
          </a:p>
          <a:p>
            <a:pPr marL="0" indent="0">
              <a:buNone/>
            </a:pPr>
            <a:endParaRPr lang="en-US" altLang="en-US" sz="3200" dirty="0"/>
          </a:p>
        </p:txBody>
      </p:sp>
    </p:spTree>
    <p:extLst>
      <p:ext uri="{BB962C8B-B14F-4D97-AF65-F5344CB8AC3E}">
        <p14:creationId xmlns:p14="http://schemas.microsoft.com/office/powerpoint/2010/main" val="3749073628"/>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9" name="Title 1"/>
          <p:cNvSpPr>
            <a:spLocks noGrp="1"/>
          </p:cNvSpPr>
          <p:nvPr>
            <p:ph type="title"/>
          </p:nvPr>
        </p:nvSpPr>
        <p:spPr/>
        <p:txBody>
          <a:bodyPr>
            <a:normAutofit/>
          </a:bodyPr>
          <a:lstStyle/>
          <a:p>
            <a:pPr algn="ctr"/>
            <a:r>
              <a:rPr lang="en-US" altLang="en-US" sz="4000" b="1" dirty="0"/>
              <a:t>2018 Guideline Amendments</a:t>
            </a:r>
            <a:endParaRPr lang="en-US" altLang="en-US" sz="4000" i="1" dirty="0"/>
          </a:p>
        </p:txBody>
      </p:sp>
      <p:sp>
        <p:nvSpPr>
          <p:cNvPr id="134147" name="Rectangle 3"/>
          <p:cNvSpPr>
            <a:spLocks noGrp="1" noChangeArrowheads="1"/>
          </p:cNvSpPr>
          <p:nvPr>
            <p:ph sz="half" idx="1"/>
          </p:nvPr>
        </p:nvSpPr>
        <p:spPr>
          <a:xfrm>
            <a:off x="335713" y="1489841"/>
            <a:ext cx="10497044" cy="5368159"/>
          </a:xfrm>
        </p:spPr>
        <p:txBody>
          <a:bodyPr/>
          <a:lstStyle/>
          <a:p>
            <a:r>
              <a:rPr lang="en-US" altLang="en-US" sz="3600" dirty="0"/>
              <a:t>Acceptance of Responsibility language</a:t>
            </a:r>
          </a:p>
          <a:p>
            <a:pPr lvl="1"/>
            <a:r>
              <a:rPr lang="en-US" altLang="en-US" sz="3600" dirty="0">
                <a:solidFill>
                  <a:srgbClr val="00FFFF"/>
                </a:solidFill>
              </a:rPr>
              <a:t>“The fact that a defendant’s challenge is unsuccessful does not necessarily establish that it was either a false denial or frivolous”</a:t>
            </a:r>
          </a:p>
          <a:p>
            <a:pPr marL="0" indent="0">
              <a:buNone/>
            </a:pPr>
            <a:endParaRPr lang="en-US" altLang="en-US" sz="3200" dirty="0"/>
          </a:p>
        </p:txBody>
      </p:sp>
    </p:spTree>
    <p:extLst>
      <p:ext uri="{BB962C8B-B14F-4D97-AF65-F5344CB8AC3E}">
        <p14:creationId xmlns:p14="http://schemas.microsoft.com/office/powerpoint/2010/main" val="323841617"/>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9" name="Title 1"/>
          <p:cNvSpPr>
            <a:spLocks noGrp="1"/>
          </p:cNvSpPr>
          <p:nvPr>
            <p:ph type="title"/>
          </p:nvPr>
        </p:nvSpPr>
        <p:spPr/>
        <p:txBody>
          <a:bodyPr>
            <a:normAutofit/>
          </a:bodyPr>
          <a:lstStyle/>
          <a:p>
            <a:pPr algn="ctr"/>
            <a:r>
              <a:rPr lang="en-US" altLang="en-US" sz="4000" b="1" dirty="0"/>
              <a:t>2018 Guideline Amendments</a:t>
            </a:r>
            <a:endParaRPr lang="en-US" altLang="en-US" sz="4000" i="1" dirty="0"/>
          </a:p>
        </p:txBody>
      </p:sp>
      <p:sp>
        <p:nvSpPr>
          <p:cNvPr id="134147" name="Rectangle 3"/>
          <p:cNvSpPr>
            <a:spLocks noGrp="1" noChangeArrowheads="1"/>
          </p:cNvSpPr>
          <p:nvPr>
            <p:ph sz="half" idx="1"/>
          </p:nvPr>
        </p:nvSpPr>
        <p:spPr>
          <a:xfrm>
            <a:off x="287051" y="1938904"/>
            <a:ext cx="11878962" cy="5368159"/>
          </a:xfrm>
        </p:spPr>
        <p:txBody>
          <a:bodyPr/>
          <a:lstStyle/>
          <a:p>
            <a:r>
              <a:rPr lang="en-US" altLang="en-US" sz="3600" dirty="0"/>
              <a:t>Marijuana Equivalency” term changed to “Converted Drug Weight” </a:t>
            </a:r>
          </a:p>
          <a:p>
            <a:endParaRPr lang="en-US" altLang="en-US" sz="3600" dirty="0"/>
          </a:p>
          <a:p>
            <a:r>
              <a:rPr lang="en-US" altLang="en-US" sz="3600" dirty="0"/>
              <a:t>Bipartisan Budget Act: </a:t>
            </a:r>
          </a:p>
          <a:p>
            <a:pPr lvl="1"/>
            <a:r>
              <a:rPr lang="en-US" altLang="en-US" sz="3600" dirty="0">
                <a:solidFill>
                  <a:srgbClr val="00FFFF"/>
                </a:solidFill>
              </a:rPr>
              <a:t>Increase penalties for Social Security fraud offenses</a:t>
            </a:r>
          </a:p>
          <a:p>
            <a:pPr lvl="1"/>
            <a:endParaRPr lang="en-US" altLang="en-US" sz="3600" dirty="0">
              <a:solidFill>
                <a:srgbClr val="00FFFF"/>
              </a:solidFill>
            </a:endParaRPr>
          </a:p>
          <a:p>
            <a:pPr marL="0" indent="0" eaLnBrk="1" hangingPunct="1">
              <a:lnSpc>
                <a:spcPct val="90000"/>
              </a:lnSpc>
              <a:buNone/>
            </a:pPr>
            <a:endParaRPr lang="en-US" altLang="en-US" sz="3200" dirty="0"/>
          </a:p>
        </p:txBody>
      </p:sp>
    </p:spTree>
    <p:extLst>
      <p:ext uri="{BB962C8B-B14F-4D97-AF65-F5344CB8AC3E}">
        <p14:creationId xmlns:p14="http://schemas.microsoft.com/office/powerpoint/2010/main" val="203963858"/>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8885" y="1972749"/>
            <a:ext cx="12169775" cy="991171"/>
          </a:xfrm>
        </p:spPr>
        <p:txBody>
          <a:bodyPr/>
          <a:lstStyle/>
          <a:p>
            <a:r>
              <a:rPr lang="en-US" sz="6000" dirty="0"/>
              <a:t>Supreme Court Cases</a:t>
            </a:r>
          </a:p>
          <a:p>
            <a:endParaRPr lang="en-US" sz="6000" dirty="0"/>
          </a:p>
        </p:txBody>
      </p:sp>
      <p:sp>
        <p:nvSpPr>
          <p:cNvPr id="294914" name="Slide Number Placeholder 3"/>
          <p:cNvSpPr>
            <a:spLocks noGrp="1"/>
          </p:cNvSpPr>
          <p:nvPr>
            <p:ph type="sldNum" sz="quarter" idx="4294967295"/>
          </p:nvPr>
        </p:nvSpPr>
        <p:spPr>
          <a:xfrm>
            <a:off x="9652000" y="6248400"/>
            <a:ext cx="2540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eaLnBrk="1" hangingPunct="1"/>
            <a:fld id="{940725D7-CD93-4A5D-B699-3169EC6DE500}" type="slidenum">
              <a:rPr lang="en-US" sz="1400"/>
              <a:pPr eaLnBrk="1" hangingPunct="1"/>
              <a:t>14</a:t>
            </a:fld>
            <a:endParaRPr lang="en-US" sz="1400"/>
          </a:p>
        </p:txBody>
      </p:sp>
    </p:spTree>
    <p:extLst>
      <p:ext uri="{BB962C8B-B14F-4D97-AF65-F5344CB8AC3E}">
        <p14:creationId xmlns:p14="http://schemas.microsoft.com/office/powerpoint/2010/main" val="3144545707"/>
      </p:ext>
    </p:extLst>
  </p:cSld>
  <p:clrMapOvr>
    <a:masterClrMapping/>
  </p:clrMapOvr>
  <p:transition spd="slow">
    <p:newsfla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491162"/>
            <a:ext cx="12166012" cy="1325563"/>
          </a:xfrm>
        </p:spPr>
        <p:txBody>
          <a:bodyPr>
            <a:normAutofit/>
          </a:bodyPr>
          <a:lstStyle/>
          <a:p>
            <a:r>
              <a:rPr lang="it-IT" sz="4000" b="1" i="1" dirty="0"/>
              <a:t>Stokeling v. United States, </a:t>
            </a:r>
            <a:r>
              <a:rPr lang="it-IT" sz="4000" b="1" dirty="0"/>
              <a:t>139 S. Ct. 544 (2019)</a:t>
            </a:r>
            <a:endParaRPr lang="en-US" sz="4000" b="1" dirty="0"/>
          </a:p>
        </p:txBody>
      </p:sp>
      <p:sp>
        <p:nvSpPr>
          <p:cNvPr id="5" name="Content Placeholder 4"/>
          <p:cNvSpPr>
            <a:spLocks noGrp="1"/>
          </p:cNvSpPr>
          <p:nvPr>
            <p:ph sz="half" idx="1"/>
          </p:nvPr>
        </p:nvSpPr>
        <p:spPr>
          <a:xfrm>
            <a:off x="725070" y="1556299"/>
            <a:ext cx="10297157" cy="4810539"/>
          </a:xfrm>
        </p:spPr>
        <p:txBody>
          <a:bodyPr/>
          <a:lstStyle/>
          <a:p>
            <a:r>
              <a:rPr lang="en-US" sz="3600" dirty="0">
                <a:solidFill>
                  <a:srgbClr val="00FFFF"/>
                </a:solidFill>
              </a:rPr>
              <a:t>A robbery offense that has an element of force sufficient to overcome a victim’s resistance meets the level of force necessary to qualify as a violent felony under the elements clause of the  Armed Career Criminal Act </a:t>
            </a:r>
          </a:p>
        </p:txBody>
      </p:sp>
    </p:spTree>
    <p:extLst>
      <p:ext uri="{BB962C8B-B14F-4D97-AF65-F5344CB8AC3E}">
        <p14:creationId xmlns:p14="http://schemas.microsoft.com/office/powerpoint/2010/main" val="1979978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1600" y="729740"/>
            <a:ext cx="12166012" cy="1325563"/>
          </a:xfrm>
        </p:spPr>
        <p:txBody>
          <a:bodyPr>
            <a:noAutofit/>
          </a:bodyPr>
          <a:lstStyle/>
          <a:p>
            <a:r>
              <a:rPr lang="it-IT" sz="4000" b="1" i="1" dirty="0"/>
              <a:t>U.S. v. Stitt</a:t>
            </a:r>
            <a:r>
              <a:rPr lang="it-IT" sz="4000" b="1" dirty="0"/>
              <a:t>, 139 S. Ct. 399 (2018)</a:t>
            </a:r>
            <a:endParaRPr lang="en-US" sz="4000" b="1" dirty="0"/>
          </a:p>
        </p:txBody>
      </p:sp>
      <p:sp>
        <p:nvSpPr>
          <p:cNvPr id="5" name="Content Placeholder 4"/>
          <p:cNvSpPr>
            <a:spLocks noGrp="1"/>
          </p:cNvSpPr>
          <p:nvPr>
            <p:ph sz="half" idx="1"/>
          </p:nvPr>
        </p:nvSpPr>
        <p:spPr>
          <a:xfrm>
            <a:off x="609600" y="1866969"/>
            <a:ext cx="10626811" cy="4810539"/>
          </a:xfrm>
        </p:spPr>
        <p:txBody>
          <a:bodyPr/>
          <a:lstStyle/>
          <a:p>
            <a:r>
              <a:rPr lang="en-US" sz="3600" dirty="0">
                <a:solidFill>
                  <a:srgbClr val="00FFFF"/>
                </a:solidFill>
              </a:rPr>
              <a:t>Generic burglary, as described in the ACCA, includes burglary of a structure or vehicle that has been adapted or is customarily used for overnight habitation.  These include mobile homes, recreational vehicles, trailers, and camping tents.</a:t>
            </a:r>
          </a:p>
          <a:p>
            <a:endParaRPr lang="en-US" sz="3600" dirty="0">
              <a:solidFill>
                <a:srgbClr val="00FFFF"/>
              </a:solidFill>
            </a:endParaRPr>
          </a:p>
          <a:p>
            <a:r>
              <a:rPr lang="en-US" sz="3600" i="1" dirty="0">
                <a:solidFill>
                  <a:srgbClr val="00FFFF"/>
                </a:solidFill>
              </a:rPr>
              <a:t>Note:</a:t>
            </a:r>
            <a:r>
              <a:rPr lang="en-US" sz="3600" dirty="0">
                <a:solidFill>
                  <a:srgbClr val="00FFFF"/>
                </a:solidFill>
              </a:rPr>
              <a:t> check out PA burglary at § 3501</a:t>
            </a:r>
          </a:p>
        </p:txBody>
      </p:sp>
    </p:spTree>
    <p:extLst>
      <p:ext uri="{BB962C8B-B14F-4D97-AF65-F5344CB8AC3E}">
        <p14:creationId xmlns:p14="http://schemas.microsoft.com/office/powerpoint/2010/main" val="523013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491162"/>
            <a:ext cx="12166012" cy="1325563"/>
          </a:xfrm>
        </p:spPr>
        <p:txBody>
          <a:bodyPr>
            <a:normAutofit/>
          </a:bodyPr>
          <a:lstStyle/>
          <a:p>
            <a:r>
              <a:rPr lang="it-IT" sz="4000" b="1" i="1" dirty="0"/>
              <a:t>U.S. v. Quarles, </a:t>
            </a:r>
            <a:r>
              <a:rPr lang="it-IT" sz="4000" b="1" dirty="0"/>
              <a:t>850 F.3d 836 (</a:t>
            </a:r>
            <a:r>
              <a:rPr lang="en-US" sz="4000" b="1" dirty="0"/>
              <a:t>6</a:t>
            </a:r>
            <a:r>
              <a:rPr lang="en-US" altLang="en-US" sz="4000" b="1" dirty="0"/>
              <a:t>th</a:t>
            </a:r>
            <a:r>
              <a:rPr lang="it-IT" sz="4000" b="1" dirty="0"/>
              <a:t> Cir. 2017), </a:t>
            </a:r>
            <a:r>
              <a:rPr lang="it-IT" sz="4000" b="1" i="1" dirty="0"/>
              <a:t>cert. granted</a:t>
            </a:r>
            <a:r>
              <a:rPr lang="it-IT" sz="4000" b="1" dirty="0"/>
              <a:t>, -S. Ct.-, 2019 WL 166873 (2019)</a:t>
            </a:r>
            <a:endParaRPr lang="en-US" sz="4000" b="1" dirty="0"/>
          </a:p>
        </p:txBody>
      </p:sp>
      <p:sp>
        <p:nvSpPr>
          <p:cNvPr id="5" name="Content Placeholder 4"/>
          <p:cNvSpPr>
            <a:spLocks noGrp="1"/>
          </p:cNvSpPr>
          <p:nvPr>
            <p:ph sz="half" idx="1"/>
          </p:nvPr>
        </p:nvSpPr>
        <p:spPr>
          <a:xfrm>
            <a:off x="774497" y="2121970"/>
            <a:ext cx="10972800" cy="4810539"/>
          </a:xfrm>
        </p:spPr>
        <p:txBody>
          <a:bodyPr/>
          <a:lstStyle/>
          <a:p>
            <a:r>
              <a:rPr lang="en-US" sz="3600" dirty="0">
                <a:solidFill>
                  <a:srgbClr val="00FFFF"/>
                </a:solidFill>
              </a:rPr>
              <a:t>Whether </a:t>
            </a:r>
            <a:r>
              <a:rPr lang="en-US" sz="3600" i="1" dirty="0">
                <a:solidFill>
                  <a:srgbClr val="00FFFF"/>
                </a:solidFill>
              </a:rPr>
              <a:t>Taylor v. United States</a:t>
            </a:r>
            <a:r>
              <a:rPr lang="en-US" sz="3600" dirty="0">
                <a:solidFill>
                  <a:srgbClr val="00FFFF"/>
                </a:solidFill>
              </a:rPr>
              <a:t>’ definition of generic burglary requires proof that intent to commit a crime was present at the time of unlawful entry or first unlawful remaining, as two circuits hold; or whether it is enough that the defendant formed the intent to commit a crime at any time while “remaining in” the building or structure, as the court below and three other circuits hold.</a:t>
            </a:r>
          </a:p>
        </p:txBody>
      </p:sp>
    </p:spTree>
    <p:extLst>
      <p:ext uri="{BB962C8B-B14F-4D97-AF65-F5344CB8AC3E}">
        <p14:creationId xmlns:p14="http://schemas.microsoft.com/office/powerpoint/2010/main" val="37117159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491162"/>
            <a:ext cx="12166012" cy="1325563"/>
          </a:xfrm>
        </p:spPr>
        <p:txBody>
          <a:bodyPr>
            <a:normAutofit/>
          </a:bodyPr>
          <a:lstStyle/>
          <a:p>
            <a:r>
              <a:rPr lang="it-IT" sz="4000" b="1" i="1" dirty="0"/>
              <a:t>U.S. v. Davis, </a:t>
            </a:r>
            <a:r>
              <a:rPr lang="it-IT" sz="4000" b="1" dirty="0"/>
              <a:t>903 F.3d 483 (</a:t>
            </a:r>
            <a:r>
              <a:rPr lang="en-US" sz="4000" b="1" dirty="0"/>
              <a:t>5</a:t>
            </a:r>
            <a:r>
              <a:rPr lang="en-US" altLang="en-US" sz="4000" b="1" dirty="0"/>
              <a:t>th</a:t>
            </a:r>
            <a:r>
              <a:rPr lang="it-IT" sz="4000" b="1" dirty="0"/>
              <a:t> Cir. 2018), </a:t>
            </a:r>
            <a:r>
              <a:rPr lang="it-IT" sz="4000" b="1" i="1" dirty="0"/>
              <a:t>cert. granted</a:t>
            </a:r>
            <a:r>
              <a:rPr lang="it-IT" sz="4000" b="1" dirty="0"/>
              <a:t>, -S. Ct.-, 2019 WL 98544 (2019)</a:t>
            </a:r>
            <a:endParaRPr lang="en-US" sz="4000" b="1" dirty="0"/>
          </a:p>
        </p:txBody>
      </p:sp>
      <p:sp>
        <p:nvSpPr>
          <p:cNvPr id="5" name="Content Placeholder 4"/>
          <p:cNvSpPr>
            <a:spLocks noGrp="1"/>
          </p:cNvSpPr>
          <p:nvPr>
            <p:ph sz="half" idx="1"/>
          </p:nvPr>
        </p:nvSpPr>
        <p:spPr>
          <a:xfrm>
            <a:off x="774497" y="2121970"/>
            <a:ext cx="10972800" cy="4810539"/>
          </a:xfrm>
        </p:spPr>
        <p:txBody>
          <a:bodyPr/>
          <a:lstStyle/>
          <a:p>
            <a:r>
              <a:rPr lang="en-US" sz="3600" dirty="0">
                <a:solidFill>
                  <a:srgbClr val="00FFFF"/>
                </a:solidFill>
              </a:rPr>
              <a:t>Whether the subsection-specific definition of “crime of violence” in 18 U.S.C. § 924(c)(3)(B) [residual clause], which applies only in the limited context of a federal criminal prosecution for possessing, using or carrying a firearm in connection with acts comprising such a crime, is unconstitutionally vague.</a:t>
            </a:r>
          </a:p>
        </p:txBody>
      </p:sp>
    </p:spTree>
    <p:extLst>
      <p:ext uri="{BB962C8B-B14F-4D97-AF65-F5344CB8AC3E}">
        <p14:creationId xmlns:p14="http://schemas.microsoft.com/office/powerpoint/2010/main" val="33226878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491162"/>
            <a:ext cx="12166012" cy="1325563"/>
          </a:xfrm>
        </p:spPr>
        <p:txBody>
          <a:bodyPr>
            <a:normAutofit/>
          </a:bodyPr>
          <a:lstStyle/>
          <a:p>
            <a:r>
              <a:rPr lang="it-IT" sz="4000" b="1" i="1" dirty="0"/>
              <a:t>U.S. v. Haymond, </a:t>
            </a:r>
            <a:r>
              <a:rPr lang="it-IT" sz="4000" b="1" dirty="0"/>
              <a:t>869 F.3d 1153 (</a:t>
            </a:r>
            <a:r>
              <a:rPr lang="en-US" sz="4000" b="1" dirty="0"/>
              <a:t>10</a:t>
            </a:r>
            <a:r>
              <a:rPr lang="en-US" altLang="en-US" sz="4000" b="1" dirty="0"/>
              <a:t>th</a:t>
            </a:r>
            <a:r>
              <a:rPr lang="it-IT" sz="4000" b="1" dirty="0"/>
              <a:t> Cir. 2017), </a:t>
            </a:r>
            <a:br>
              <a:rPr lang="it-IT" sz="4000" b="1" dirty="0"/>
            </a:br>
            <a:r>
              <a:rPr lang="it-IT" sz="4000" b="1" i="1" dirty="0"/>
              <a:t>cert. granted</a:t>
            </a:r>
            <a:r>
              <a:rPr lang="it-IT" sz="4000" b="1" dirty="0"/>
              <a:t>, 139 S. Ct. 398 (2018)</a:t>
            </a:r>
            <a:endParaRPr lang="en-US" sz="4000" b="1" dirty="0"/>
          </a:p>
        </p:txBody>
      </p:sp>
      <p:sp>
        <p:nvSpPr>
          <p:cNvPr id="5" name="Content Placeholder 4"/>
          <p:cNvSpPr>
            <a:spLocks noGrp="1"/>
          </p:cNvSpPr>
          <p:nvPr>
            <p:ph sz="half" idx="1"/>
          </p:nvPr>
        </p:nvSpPr>
        <p:spPr>
          <a:xfrm>
            <a:off x="596606" y="1916024"/>
            <a:ext cx="10972800" cy="4810539"/>
          </a:xfrm>
        </p:spPr>
        <p:txBody>
          <a:bodyPr/>
          <a:lstStyle/>
          <a:p>
            <a:r>
              <a:rPr lang="en-US" sz="3600" dirty="0">
                <a:solidFill>
                  <a:srgbClr val="00FFFF"/>
                </a:solidFill>
              </a:rPr>
              <a:t>Whether the U.S. Court of Appeals for the 10th Circuit erred in holding “unconstitutional and unenforceable” the portions of 18 U.S.C. § 3583(k) that required the district court to revoke the respondent’s 10-year term of supervised release, and to impose five years of reimprisonment, following its finding by a preponderance of the evidence that the respondent violated the conditions of his release by knowingly possessing child pornography.</a:t>
            </a:r>
          </a:p>
        </p:txBody>
      </p:sp>
    </p:spTree>
    <p:extLst>
      <p:ext uri="{BB962C8B-B14F-4D97-AF65-F5344CB8AC3E}">
        <p14:creationId xmlns:p14="http://schemas.microsoft.com/office/powerpoint/2010/main" val="3288645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9" name="Title 1"/>
          <p:cNvSpPr>
            <a:spLocks noGrp="1"/>
          </p:cNvSpPr>
          <p:nvPr>
            <p:ph type="title"/>
          </p:nvPr>
        </p:nvSpPr>
        <p:spPr/>
        <p:txBody>
          <a:bodyPr>
            <a:normAutofit/>
          </a:bodyPr>
          <a:lstStyle/>
          <a:p>
            <a:pPr algn="ctr"/>
            <a:r>
              <a:rPr lang="en-US" altLang="en-US" sz="4000" b="1" dirty="0"/>
              <a:t>Supervised Release Conditions Remands</a:t>
            </a:r>
            <a:endParaRPr lang="en-US" altLang="en-US" sz="4000" i="1" dirty="0"/>
          </a:p>
        </p:txBody>
      </p:sp>
      <p:sp>
        <p:nvSpPr>
          <p:cNvPr id="134147" name="Rectangle 3"/>
          <p:cNvSpPr>
            <a:spLocks noGrp="1" noChangeArrowheads="1"/>
          </p:cNvSpPr>
          <p:nvPr>
            <p:ph sz="half" idx="1"/>
          </p:nvPr>
        </p:nvSpPr>
        <p:spPr>
          <a:xfrm>
            <a:off x="582083" y="1489841"/>
            <a:ext cx="11001848" cy="5368159"/>
          </a:xfrm>
        </p:spPr>
        <p:txBody>
          <a:bodyPr/>
          <a:lstStyle/>
          <a:p>
            <a:r>
              <a:rPr lang="en-US" altLang="en-US" sz="3600" dirty="0"/>
              <a:t>Treatment or Therapy</a:t>
            </a:r>
          </a:p>
          <a:p>
            <a:r>
              <a:rPr lang="en-US" altLang="en-US" sz="3600" dirty="0"/>
              <a:t>Associations with Others</a:t>
            </a:r>
          </a:p>
          <a:p>
            <a:r>
              <a:rPr lang="en-US" altLang="en-US" sz="3600" dirty="0"/>
              <a:t>Access to Sexually Stimulating Materials</a:t>
            </a:r>
          </a:p>
          <a:p>
            <a:r>
              <a:rPr lang="en-US" altLang="en-US" sz="3600" dirty="0"/>
              <a:t>Geography Locations</a:t>
            </a:r>
          </a:p>
          <a:p>
            <a:r>
              <a:rPr lang="en-US" altLang="en-US" sz="3600" dirty="0"/>
              <a:t>Computer Restrictions</a:t>
            </a:r>
          </a:p>
          <a:p>
            <a:r>
              <a:rPr lang="en-US" altLang="en-US" sz="3600" dirty="0"/>
              <a:t>Alcohol or Drug Treatment or Restrictions</a:t>
            </a:r>
          </a:p>
          <a:p>
            <a:r>
              <a:rPr lang="en-US" altLang="en-US" sz="3600" dirty="0"/>
              <a:t>Lifestyle Restrictions </a:t>
            </a:r>
          </a:p>
          <a:p>
            <a:pPr marL="0" indent="0" eaLnBrk="1" hangingPunct="1">
              <a:lnSpc>
                <a:spcPct val="90000"/>
              </a:lnSpc>
              <a:buNone/>
            </a:pPr>
            <a:endParaRPr lang="en-US" altLang="en-US" sz="3600" dirty="0"/>
          </a:p>
          <a:p>
            <a:pPr marL="0" indent="0" eaLnBrk="1" hangingPunct="1">
              <a:lnSpc>
                <a:spcPct val="90000"/>
              </a:lnSpc>
              <a:buNone/>
            </a:pPr>
            <a:endParaRPr lang="en-US" altLang="en-US" sz="3200" dirty="0"/>
          </a:p>
        </p:txBody>
      </p:sp>
    </p:spTree>
    <p:extLst>
      <p:ext uri="{BB962C8B-B14F-4D97-AF65-F5344CB8AC3E}">
        <p14:creationId xmlns:p14="http://schemas.microsoft.com/office/powerpoint/2010/main" val="2995755898"/>
      </p:ext>
    </p:extLst>
  </p:cSld>
  <p:clrMapOvr>
    <a:masterClrMapping/>
  </p:clrMapOvr>
  <p:transition spd="med">
    <p:pull/>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8" name="Rectangle 2"/>
          <p:cNvSpPr>
            <a:spLocks noGrp="1" noChangeArrowheads="1"/>
          </p:cNvSpPr>
          <p:nvPr>
            <p:ph type="title"/>
          </p:nvPr>
        </p:nvSpPr>
        <p:spPr>
          <a:prstGeom prst="rect">
            <a:avLst/>
          </a:prstGeom>
        </p:spPr>
        <p:txBody>
          <a:bodyPr>
            <a:normAutofit/>
          </a:bodyPr>
          <a:lstStyle/>
          <a:p>
            <a:pPr eaLnBrk="1" hangingPunct="1"/>
            <a:r>
              <a:rPr lang="en-US" altLang="en-US" sz="4000" b="1" dirty="0"/>
              <a:t>Supervised Release Conditions</a:t>
            </a:r>
            <a:endParaRPr lang="en-US" altLang="en-US" sz="4000" b="1" i="1" dirty="0"/>
          </a:p>
        </p:txBody>
      </p:sp>
      <p:sp>
        <p:nvSpPr>
          <p:cNvPr id="400389" name="Rectangle 3"/>
          <p:cNvSpPr>
            <a:spLocks noGrp="1" noChangeArrowheads="1"/>
          </p:cNvSpPr>
          <p:nvPr>
            <p:ph sz="half" idx="1"/>
          </p:nvPr>
        </p:nvSpPr>
        <p:spPr>
          <a:xfrm>
            <a:off x="295447" y="720684"/>
            <a:ext cx="11962456" cy="4992646"/>
          </a:xfrm>
          <a:prstGeom prst="rect">
            <a:avLst/>
          </a:prstGeom>
        </p:spPr>
        <p:txBody>
          <a:bodyPr/>
          <a:lstStyle/>
          <a:p>
            <a:pPr lvl="1"/>
            <a:endParaRPr lang="en-US" altLang="en-US" sz="3200" dirty="0">
              <a:solidFill>
                <a:srgbClr val="00FFFF"/>
              </a:solidFill>
            </a:endParaRPr>
          </a:p>
          <a:p>
            <a:r>
              <a:rPr lang="en-US" altLang="en-US" sz="3600" i="1" dirty="0"/>
              <a:t>U.S. v. </a:t>
            </a:r>
            <a:r>
              <a:rPr lang="en-US" altLang="en-US" sz="3600" i="1" dirty="0" err="1"/>
              <a:t>Holena</a:t>
            </a:r>
            <a:r>
              <a:rPr lang="en-US" altLang="en-US" sz="3600" dirty="0"/>
              <a:t>, 906 F.3d 288 (3d Cir. 2018)</a:t>
            </a:r>
          </a:p>
          <a:p>
            <a:pPr lvl="1"/>
            <a:r>
              <a:rPr lang="en-US" altLang="en-US" sz="3200" dirty="0">
                <a:solidFill>
                  <a:srgbClr val="00FFFF"/>
                </a:solidFill>
              </a:rPr>
              <a:t>“Still, internet bans are ‘draconian,’ and we have said as much ‘even in cases where we have upheld them.’ United States v. Heckman, 592 F.3d 400 (3d Cir. 2010). To gauge whether an internet or computer restriction is more restrictive than necessary, we consider three factors: the restriction’s length, its coverage, and ‘the defendant’s underlying conduct.’ Id. at 405 (emphasis removed). Sometimes we also consider a fourth factor: the proportion of the supervised-release restriction to the total restriction period (including prison).”</a:t>
            </a:r>
          </a:p>
          <a:p>
            <a:pPr lvl="1"/>
            <a:endParaRPr lang="en-US" altLang="en-US" sz="3600" dirty="0">
              <a:solidFill>
                <a:srgbClr val="00FFFF"/>
              </a:solidFill>
            </a:endParaRPr>
          </a:p>
          <a:p>
            <a:pPr marL="457189" lvl="1" indent="0">
              <a:buNone/>
            </a:pPr>
            <a:endParaRPr lang="en-US" altLang="en-US" sz="3200" dirty="0">
              <a:solidFill>
                <a:srgbClr val="66FFFF"/>
              </a:solidFill>
            </a:endParaRPr>
          </a:p>
        </p:txBody>
      </p:sp>
    </p:spTree>
    <p:extLst>
      <p:ext uri="{BB962C8B-B14F-4D97-AF65-F5344CB8AC3E}">
        <p14:creationId xmlns:p14="http://schemas.microsoft.com/office/powerpoint/2010/main" val="968115276"/>
      </p:ext>
    </p:extLst>
  </p:cSld>
  <p:clrMapOvr>
    <a:masterClrMapping/>
  </p:clrMapOvr>
  <p:transition spd="med">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sz="3600" b="1" i="1" dirty="0"/>
              <a:t>Tapia and </a:t>
            </a:r>
            <a:r>
              <a:rPr lang="en-US" altLang="en-US" sz="3600" b="1" dirty="0"/>
              <a:t>Revoking Supervise Release</a:t>
            </a:r>
          </a:p>
        </p:txBody>
      </p:sp>
      <p:sp>
        <p:nvSpPr>
          <p:cNvPr id="189444" name="Rectangle 3"/>
          <p:cNvSpPr>
            <a:spLocks noGrp="1" noChangeArrowheads="1"/>
          </p:cNvSpPr>
          <p:nvPr>
            <p:ph sz="half" idx="1"/>
          </p:nvPr>
        </p:nvSpPr>
        <p:spPr>
          <a:xfrm>
            <a:off x="540683" y="872584"/>
            <a:ext cx="11084647"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McClure-Potts, </a:t>
            </a:r>
            <a:r>
              <a:rPr lang="en-US" altLang="en-US" sz="3600" dirty="0"/>
              <a:t>908 F.3d 30 (3d Cir. 2018)</a:t>
            </a:r>
          </a:p>
          <a:p>
            <a:pPr lvl="1"/>
            <a:r>
              <a:rPr lang="en-US" altLang="en-US" sz="3200" i="1" dirty="0">
                <a:solidFill>
                  <a:srgbClr val="66FFFF"/>
                </a:solidFill>
              </a:rPr>
              <a:t>Tapia</a:t>
            </a:r>
            <a:r>
              <a:rPr lang="en-US" altLang="en-US" sz="3200" dirty="0">
                <a:solidFill>
                  <a:srgbClr val="66FFFF"/>
                </a:solidFill>
              </a:rPr>
              <a:t> holding which prevents courts from imposing or lengthening a prison term merely to promote an offender’s rehabilitation applies to revocation sentencing.  </a:t>
            </a:r>
          </a:p>
          <a:p>
            <a:pPr marL="457189" lvl="1" indent="0">
              <a:buNone/>
            </a:pPr>
            <a:endParaRPr lang="en-US" altLang="en-US" sz="3200" dirty="0">
              <a:solidFill>
                <a:srgbClr val="66FFFF"/>
              </a:solidFill>
            </a:endParaRPr>
          </a:p>
          <a:p>
            <a:pPr lvl="1"/>
            <a:r>
              <a:rPr lang="en-US" altLang="en-US" sz="3200" dirty="0">
                <a:solidFill>
                  <a:srgbClr val="66FFFF"/>
                </a:solidFill>
              </a:rPr>
              <a:t>However, here there is no indication that the court tailored its sentence length because of rehabilitation</a:t>
            </a:r>
          </a:p>
          <a:p>
            <a:pPr lvl="1"/>
            <a:endParaRPr lang="en-US" altLang="en-US" sz="3200" dirty="0">
              <a:solidFill>
                <a:srgbClr val="66FFFF"/>
              </a:solidFill>
            </a:endParaRPr>
          </a:p>
        </p:txBody>
      </p:sp>
    </p:spTree>
    <p:extLst>
      <p:ext uri="{BB962C8B-B14F-4D97-AF65-F5344CB8AC3E}">
        <p14:creationId xmlns:p14="http://schemas.microsoft.com/office/powerpoint/2010/main" val="3484983441"/>
      </p:ext>
    </p:extLst>
  </p:cSld>
  <p:clrMapOvr>
    <a:masterClrMapping/>
  </p:clrMapOvr>
  <p:transition spd="med">
    <p:pull/>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9231" y="1798988"/>
            <a:ext cx="12169775" cy="1480244"/>
          </a:xfrm>
        </p:spPr>
        <p:txBody>
          <a:bodyPr/>
          <a:lstStyle/>
          <a:p>
            <a:r>
              <a:rPr lang="en-US" sz="4800" dirty="0"/>
              <a:t> Selected  Third Circuit Cases</a:t>
            </a:r>
          </a:p>
        </p:txBody>
      </p:sp>
    </p:spTree>
    <p:extLst>
      <p:ext uri="{BB962C8B-B14F-4D97-AF65-F5344CB8AC3E}">
        <p14:creationId xmlns:p14="http://schemas.microsoft.com/office/powerpoint/2010/main" val="3895542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b="1" dirty="0"/>
              <a:t>View on Categorical Approach</a:t>
            </a:r>
            <a:endParaRPr lang="en-US" altLang="en-US" sz="3600" b="1" dirty="0"/>
          </a:p>
        </p:txBody>
      </p:sp>
      <p:sp>
        <p:nvSpPr>
          <p:cNvPr id="189444" name="Rectangle 3"/>
          <p:cNvSpPr>
            <a:spLocks noGrp="1" noChangeArrowheads="1"/>
          </p:cNvSpPr>
          <p:nvPr>
            <p:ph sz="half" idx="1"/>
          </p:nvPr>
        </p:nvSpPr>
        <p:spPr>
          <a:xfrm>
            <a:off x="540683" y="872584"/>
            <a:ext cx="11084647"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Mayo, </a:t>
            </a:r>
            <a:r>
              <a:rPr lang="en-US" altLang="en-US" sz="3600" dirty="0"/>
              <a:t>901 F.3d 218 (3d Cir. 2018)</a:t>
            </a:r>
          </a:p>
          <a:p>
            <a:pPr lvl="1"/>
            <a:r>
              <a:rPr lang="en-US" altLang="en-US" sz="3200" dirty="0">
                <a:solidFill>
                  <a:srgbClr val="66FFFF"/>
                </a:solidFill>
              </a:rPr>
              <a:t>“We recognize that the result we reach here is wholly unsatisfying and counterintuitive.”</a:t>
            </a:r>
          </a:p>
          <a:p>
            <a:pPr lvl="1"/>
            <a:r>
              <a:rPr lang="en-US" altLang="en-US" sz="3200" dirty="0">
                <a:solidFill>
                  <a:srgbClr val="66FFFF"/>
                </a:solidFill>
              </a:rPr>
              <a:t>“It is hard to imagine that Congress meant for the kinds of crimes typically prosecuted as aggravated assault under state law to fall outside of the definition of “violent felony” in the ACCA. But that’s the categorical approach for you. (acknowledging that “faithful application of the categorical approach at times results in outcomes that frustrate [the] policy objective” underlying a recidivist enhancement provision).”</a:t>
            </a:r>
          </a:p>
        </p:txBody>
      </p:sp>
    </p:spTree>
    <p:extLst>
      <p:ext uri="{BB962C8B-B14F-4D97-AF65-F5344CB8AC3E}">
        <p14:creationId xmlns:p14="http://schemas.microsoft.com/office/powerpoint/2010/main" val="698839158"/>
      </p:ext>
    </p:extLst>
  </p:cSld>
  <p:clrMapOvr>
    <a:masterClrMapping/>
  </p:clrMapOvr>
  <p:transition spd="med">
    <p:pull/>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112805" y="358734"/>
            <a:ext cx="12166012" cy="824526"/>
          </a:xfrm>
        </p:spPr>
        <p:txBody>
          <a:bodyPr>
            <a:normAutofit/>
          </a:bodyPr>
          <a:lstStyle/>
          <a:p>
            <a:pPr algn="ctr" eaLnBrk="1" hangingPunct="1"/>
            <a:r>
              <a:rPr lang="en-US" altLang="en-US" sz="4000" b="1" dirty="0"/>
              <a:t>Example: Career Offender Guideline</a:t>
            </a:r>
            <a:endParaRPr lang="en-US" altLang="en-US" sz="4000" b="1" dirty="0">
              <a:cs typeface="Times New Roman" panose="02020603050405020304" pitchFamily="18" charset="0"/>
            </a:endParaRPr>
          </a:p>
        </p:txBody>
      </p:sp>
      <p:sp>
        <p:nvSpPr>
          <p:cNvPr id="24581" name="Rectangle 3"/>
          <p:cNvSpPr>
            <a:spLocks noChangeArrowheads="1"/>
          </p:cNvSpPr>
          <p:nvPr/>
        </p:nvSpPr>
        <p:spPr bwMode="auto">
          <a:xfrm>
            <a:off x="1550650" y="1330217"/>
            <a:ext cx="10165099"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r>
              <a:rPr lang="en-US" altLang="en-US" dirty="0">
                <a:solidFill>
                  <a:prstClr val="white"/>
                </a:solidFill>
                <a:latin typeface="+mj-lt"/>
              </a:rPr>
              <a:t>Defendant is convicted of armed bank robbery (18 U.S.C.  § 2113(a)&amp;(d))</a:t>
            </a:r>
          </a:p>
          <a:p>
            <a:endParaRPr lang="en-US" altLang="en-US" dirty="0">
              <a:solidFill>
                <a:prstClr val="white"/>
              </a:solidFill>
              <a:latin typeface="+mj-lt"/>
            </a:endParaRPr>
          </a:p>
          <a:p>
            <a:r>
              <a:rPr lang="en-US" altLang="en-US" dirty="0">
                <a:solidFill>
                  <a:prstClr val="white"/>
                </a:solidFill>
                <a:latin typeface="+mj-lt"/>
              </a:rPr>
              <a:t>The defendant has three prior convictions: </a:t>
            </a:r>
          </a:p>
          <a:p>
            <a:pPr lvl="1"/>
            <a:r>
              <a:rPr lang="en-US" altLang="en-US" dirty="0">
                <a:solidFill>
                  <a:srgbClr val="66FFFF"/>
                </a:solidFill>
                <a:latin typeface="+mj-lt"/>
              </a:rPr>
              <a:t>PA robbery</a:t>
            </a:r>
          </a:p>
          <a:p>
            <a:pPr lvl="1"/>
            <a:r>
              <a:rPr lang="en-US" altLang="en-US" dirty="0">
                <a:solidFill>
                  <a:srgbClr val="66FFFF"/>
                </a:solidFill>
                <a:latin typeface="+mj-lt"/>
              </a:rPr>
              <a:t>PA aggravated assault </a:t>
            </a:r>
          </a:p>
          <a:p>
            <a:pPr lvl="1"/>
            <a:r>
              <a:rPr lang="en-US" altLang="en-US" dirty="0">
                <a:solidFill>
                  <a:srgbClr val="66FFFF"/>
                </a:solidFill>
                <a:latin typeface="+mj-lt"/>
              </a:rPr>
              <a:t>Federal Conspiracy to commit murder in aid of </a:t>
            </a:r>
            <a:r>
              <a:rPr lang="en-US" altLang="en-US" dirty="0" err="1">
                <a:solidFill>
                  <a:srgbClr val="66FFFF"/>
                </a:solidFill>
                <a:latin typeface="+mj-lt"/>
              </a:rPr>
              <a:t>rackateering</a:t>
            </a:r>
            <a:endParaRPr lang="en-US" altLang="en-US" dirty="0">
              <a:solidFill>
                <a:srgbClr val="66FFFF"/>
              </a:solidFill>
              <a:latin typeface="+mj-lt"/>
            </a:endParaRPr>
          </a:p>
          <a:p>
            <a:pPr lvl="1"/>
            <a:endParaRPr lang="en-US" altLang="en-US" dirty="0">
              <a:solidFill>
                <a:srgbClr val="66FFFF"/>
              </a:solidFill>
              <a:latin typeface="+mj-lt"/>
            </a:endParaRPr>
          </a:p>
          <a:p>
            <a:r>
              <a:rPr lang="en-US" altLang="en-US" dirty="0">
                <a:solidFill>
                  <a:schemeClr val="bg1"/>
                </a:solidFill>
                <a:latin typeface="+mj-lt"/>
              </a:rPr>
              <a:t>Does this defendant have two prior crimes of violence to qualify as a career offender at §4B1.2</a:t>
            </a:r>
          </a:p>
        </p:txBody>
      </p:sp>
    </p:spTree>
    <p:extLst>
      <p:ext uri="{BB962C8B-B14F-4D97-AF65-F5344CB8AC3E}">
        <p14:creationId xmlns:p14="http://schemas.microsoft.com/office/powerpoint/2010/main" val="3410025881"/>
      </p:ext>
    </p:extLst>
  </p:cSld>
  <p:clrMapOvr>
    <a:masterClrMapping/>
  </p:clrMapOvr>
  <p:transition spd="slow">
    <p:pull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a:xfrm>
            <a:off x="0" y="330254"/>
            <a:ext cx="12166012" cy="872246"/>
          </a:xfrm>
        </p:spPr>
        <p:txBody>
          <a:bodyPr>
            <a:normAutofit/>
          </a:bodyPr>
          <a:lstStyle/>
          <a:p>
            <a:pPr algn="ctr" eaLnBrk="1" hangingPunct="1"/>
            <a:r>
              <a:rPr lang="en-US" altLang="en-US" sz="4000" b="1" dirty="0"/>
              <a:t>Guidelines Definition of Crime of Violence</a:t>
            </a:r>
            <a:endParaRPr lang="en-US" altLang="en-US" sz="4000" b="1" dirty="0">
              <a:cs typeface="Times New Roman" panose="02020603050405020304" pitchFamily="18" charset="0"/>
            </a:endParaRPr>
          </a:p>
        </p:txBody>
      </p:sp>
      <p:sp>
        <p:nvSpPr>
          <p:cNvPr id="40965" name="Rectangle 3"/>
          <p:cNvSpPr>
            <a:spLocks noChangeArrowheads="1"/>
          </p:cNvSpPr>
          <p:nvPr/>
        </p:nvSpPr>
        <p:spPr bwMode="auto">
          <a:xfrm>
            <a:off x="3468478" y="2074746"/>
            <a:ext cx="8001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342900" marR="0" lvl="0" indent="-342900" algn="l" defTabSz="914400" rtl="0" eaLnBrk="1" fontAlgn="auto" latinLnBrk="0" hangingPunct="1">
              <a:lnSpc>
                <a:spcPct val="100000"/>
              </a:lnSpc>
              <a:spcBef>
                <a:spcPct val="20000"/>
              </a:spcBef>
              <a:spcAft>
                <a:spcPts val="0"/>
              </a:spcAft>
              <a:buClrTx/>
              <a:buSzTx/>
              <a:buFontTx/>
              <a:buChar char="•"/>
              <a:tabLst/>
              <a:defRPr/>
            </a:pPr>
            <a:r>
              <a:rPr kumimoji="0" lang="en-US" altLang="en-US" sz="3200" b="1" i="1" u="none" strike="noStrike" kern="1200" cap="none" spc="0" normalizeH="0" baseline="0" noProof="0" dirty="0">
                <a:ln>
                  <a:noFill/>
                </a:ln>
                <a:solidFill>
                  <a:srgbClr val="FFFF00"/>
                </a:solidFill>
                <a:effectLst/>
                <a:uLnTx/>
                <a:uFillTx/>
                <a:latin typeface="Cambria"/>
                <a:ea typeface="+mn-ea"/>
                <a:cs typeface="+mn-cs"/>
              </a:rPr>
              <a:t>has as an element</a:t>
            </a:r>
            <a:r>
              <a:rPr kumimoji="0" lang="en-US" altLang="en-US" sz="3200" b="0" i="0" u="none" strike="noStrike" kern="1200" cap="none" spc="0" normalizeH="0" baseline="0" noProof="0" dirty="0">
                <a:ln>
                  <a:noFill/>
                </a:ln>
                <a:solidFill>
                  <a:srgbClr val="FFFF00"/>
                </a:solidFill>
                <a:effectLst/>
                <a:uLnTx/>
                <a:uFillTx/>
                <a:latin typeface="Cambria"/>
                <a:ea typeface="+mn-ea"/>
                <a:cs typeface="+mn-cs"/>
              </a:rPr>
              <a:t> </a:t>
            </a:r>
            <a:r>
              <a:rPr kumimoji="0" lang="en-US" altLang="en-US" sz="3200" b="0" i="0" u="none" strike="noStrike" kern="1200" cap="none" spc="0" normalizeH="0" baseline="0" noProof="0" dirty="0">
                <a:ln>
                  <a:noFill/>
                </a:ln>
                <a:solidFill>
                  <a:prstClr val="white"/>
                </a:solidFill>
                <a:effectLst/>
                <a:uLnTx/>
                <a:uFillTx/>
                <a:latin typeface="Cambria"/>
                <a:ea typeface="+mn-ea"/>
                <a:cs typeface="+mn-cs"/>
              </a:rPr>
              <a:t>the use, attempted use, or threatened use of physical force against the person of another, or </a:t>
            </a:r>
          </a:p>
          <a:p>
            <a:pPr marL="342900" marR="0" lvl="0" indent="-342900" algn="l" defTabSz="914400" rtl="0" eaLnBrk="1" fontAlgn="auto" latinLnBrk="0" hangingPunct="1">
              <a:lnSpc>
                <a:spcPct val="100000"/>
              </a:lnSpc>
              <a:spcBef>
                <a:spcPct val="20000"/>
              </a:spcBef>
              <a:spcAft>
                <a:spcPts val="0"/>
              </a:spcAft>
              <a:buClrTx/>
              <a:buSzTx/>
              <a:buFontTx/>
              <a:buChar char="•"/>
              <a:tabLst/>
              <a:defRPr/>
            </a:pPr>
            <a:endParaRPr kumimoji="0" lang="en-US" altLang="en-US" sz="3200" b="0" i="0" u="none" strike="noStrike" kern="1200" cap="none" spc="0" normalizeH="0" baseline="0" noProof="0" dirty="0">
              <a:ln>
                <a:noFill/>
              </a:ln>
              <a:solidFill>
                <a:prstClr val="white"/>
              </a:solidFill>
              <a:effectLst/>
              <a:uLnTx/>
              <a:uFillTx/>
              <a:latin typeface="Cambria"/>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Char char="•"/>
              <a:tabLst/>
              <a:defRPr/>
            </a:pPr>
            <a:r>
              <a:rPr kumimoji="0" lang="en-US" altLang="en-US" sz="3200" b="1" i="1" u="none" strike="noStrike" kern="1200" cap="none" spc="0" normalizeH="0" baseline="0" noProof="0" dirty="0">
                <a:ln>
                  <a:noFill/>
                </a:ln>
                <a:solidFill>
                  <a:srgbClr val="FFFF00"/>
                </a:solidFill>
                <a:effectLst/>
                <a:uLnTx/>
                <a:uFillTx/>
                <a:latin typeface="Cambria"/>
                <a:ea typeface="+mn-ea"/>
                <a:cs typeface="+mn-cs"/>
              </a:rPr>
              <a:t>is</a:t>
            </a:r>
            <a:r>
              <a:rPr kumimoji="0" lang="en-US" altLang="en-US" sz="3200" b="0" i="0" u="none" strike="noStrike" kern="1200" cap="none" spc="0" normalizeH="0" baseline="0" noProof="0" dirty="0">
                <a:ln>
                  <a:noFill/>
                </a:ln>
                <a:solidFill>
                  <a:prstClr val="black"/>
                </a:solidFill>
                <a:effectLst/>
                <a:uLnTx/>
                <a:uFillTx/>
                <a:latin typeface="Cambria"/>
                <a:ea typeface="+mn-ea"/>
                <a:cs typeface="+mn-cs"/>
              </a:rPr>
              <a:t> </a:t>
            </a:r>
            <a:r>
              <a:rPr kumimoji="0" lang="en-US" altLang="en-US" sz="3200" b="0" i="0" u="none" strike="noStrike" kern="1200" cap="none" spc="0" normalizeH="0" baseline="0" noProof="0" dirty="0">
                <a:ln>
                  <a:noFill/>
                </a:ln>
                <a:solidFill>
                  <a:prstClr val="white"/>
                </a:solidFill>
                <a:effectLst/>
                <a:uLnTx/>
                <a:uFillTx/>
                <a:latin typeface="Cambria"/>
                <a:ea typeface="+mn-ea"/>
                <a:cs typeface="+mn-cs"/>
              </a:rPr>
              <a:t>murder, manslaughter, kidnapping, aggravated assault, forcible sex offense, robbery, arson, or extortion, involves use of explosives…</a:t>
            </a:r>
          </a:p>
        </p:txBody>
      </p:sp>
      <p:sp>
        <p:nvSpPr>
          <p:cNvPr id="40966" name="TextBox 5"/>
          <p:cNvSpPr txBox="1">
            <a:spLocks noChangeArrowheads="1"/>
          </p:cNvSpPr>
          <p:nvPr/>
        </p:nvSpPr>
        <p:spPr bwMode="auto">
          <a:xfrm>
            <a:off x="1912345" y="920543"/>
            <a:ext cx="7924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600" b="0" i="0" u="none" strike="noStrike" kern="1200" cap="none" spc="0" normalizeH="0" baseline="0" noProof="0" dirty="0">
                <a:ln>
                  <a:noFill/>
                </a:ln>
                <a:solidFill>
                  <a:srgbClr val="66FFFF"/>
                </a:solidFill>
                <a:effectLst/>
                <a:uLnTx/>
                <a:uFillTx/>
                <a:latin typeface="Cambria"/>
                <a:ea typeface="+mn-ea"/>
                <a:cs typeface="+mn-cs"/>
              </a:rPr>
              <a:t>§4B1.2(a)</a:t>
            </a:r>
          </a:p>
        </p:txBody>
      </p:sp>
      <p:sp>
        <p:nvSpPr>
          <p:cNvPr id="3" name="TextBox 2">
            <a:extLst>
              <a:ext uri="{FF2B5EF4-FFF2-40B4-BE49-F238E27FC236}">
                <a16:creationId xmlns:a16="http://schemas.microsoft.com/office/drawing/2014/main" id="{410CBB50-12E1-42EC-B571-B2A37398E780}"/>
              </a:ext>
            </a:extLst>
          </p:cNvPr>
          <p:cNvSpPr txBox="1"/>
          <p:nvPr/>
        </p:nvSpPr>
        <p:spPr>
          <a:xfrm>
            <a:off x="593074" y="2248992"/>
            <a:ext cx="286438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a:ea typeface="+mn-ea"/>
                <a:cs typeface="+mn-cs"/>
              </a:rPr>
              <a:t>Force clause</a:t>
            </a:r>
          </a:p>
        </p:txBody>
      </p:sp>
      <p:sp>
        <p:nvSpPr>
          <p:cNvPr id="7" name="TextBox 6">
            <a:extLst>
              <a:ext uri="{FF2B5EF4-FFF2-40B4-BE49-F238E27FC236}">
                <a16:creationId xmlns:a16="http://schemas.microsoft.com/office/drawing/2014/main" id="{6511A76F-6EE9-4CFD-9377-8223163833AA}"/>
              </a:ext>
            </a:extLst>
          </p:cNvPr>
          <p:cNvSpPr txBox="1"/>
          <p:nvPr/>
        </p:nvSpPr>
        <p:spPr>
          <a:xfrm>
            <a:off x="633928" y="4059606"/>
            <a:ext cx="2480632"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a:ea typeface="+mn-ea"/>
                <a:cs typeface="+mn-cs"/>
              </a:rPr>
              <a:t>Enumerated Offenses</a:t>
            </a:r>
          </a:p>
        </p:txBody>
      </p:sp>
      <p:sp>
        <p:nvSpPr>
          <p:cNvPr id="4" name="Arrow: Right 3">
            <a:extLst>
              <a:ext uri="{FF2B5EF4-FFF2-40B4-BE49-F238E27FC236}">
                <a16:creationId xmlns:a16="http://schemas.microsoft.com/office/drawing/2014/main" id="{D2F7625A-BFE1-4F61-B380-BEA0326CCBEF}"/>
              </a:ext>
            </a:extLst>
          </p:cNvPr>
          <p:cNvSpPr/>
          <p:nvPr/>
        </p:nvSpPr>
        <p:spPr>
          <a:xfrm>
            <a:off x="647240" y="2485298"/>
            <a:ext cx="2756054" cy="10772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a:ea typeface="+mn-ea"/>
              <a:cs typeface="+mn-cs"/>
            </a:endParaRPr>
          </a:p>
        </p:txBody>
      </p:sp>
      <p:sp>
        <p:nvSpPr>
          <p:cNvPr id="9" name="Arrow: Right 8">
            <a:extLst>
              <a:ext uri="{FF2B5EF4-FFF2-40B4-BE49-F238E27FC236}">
                <a16:creationId xmlns:a16="http://schemas.microsoft.com/office/drawing/2014/main" id="{25A816BD-6569-448E-B521-F8C9328607C0}"/>
              </a:ext>
            </a:extLst>
          </p:cNvPr>
          <p:cNvSpPr/>
          <p:nvPr/>
        </p:nvSpPr>
        <p:spPr>
          <a:xfrm>
            <a:off x="679832" y="4834419"/>
            <a:ext cx="2756054" cy="107721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a:ea typeface="+mn-ea"/>
              <a:cs typeface="+mn-cs"/>
            </a:endParaRPr>
          </a:p>
        </p:txBody>
      </p:sp>
    </p:spTree>
    <p:extLst>
      <p:ext uri="{BB962C8B-B14F-4D97-AF65-F5344CB8AC3E}">
        <p14:creationId xmlns:p14="http://schemas.microsoft.com/office/powerpoint/2010/main" val="1288035407"/>
      </p:ext>
    </p:extLst>
  </p:cSld>
  <p:clrMapOvr>
    <a:masterClrMapping/>
  </p:clrMapOvr>
  <p:transition spd="med">
    <p:pull dir="l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25988" y="393875"/>
            <a:ext cx="12166012" cy="824526"/>
          </a:xfrm>
        </p:spPr>
        <p:txBody>
          <a:bodyPr>
            <a:normAutofit/>
          </a:bodyPr>
          <a:lstStyle/>
          <a:p>
            <a:pPr algn="ctr" eaLnBrk="1" hangingPunct="1"/>
            <a:r>
              <a:rPr lang="en-US" altLang="en-US" sz="4000" b="1" dirty="0"/>
              <a:t>Example: ACCA</a:t>
            </a:r>
            <a:endParaRPr lang="en-US" altLang="en-US" sz="4000" b="1" dirty="0">
              <a:cs typeface="Times New Roman" panose="02020603050405020304" pitchFamily="18" charset="0"/>
            </a:endParaRPr>
          </a:p>
        </p:txBody>
      </p:sp>
      <p:sp>
        <p:nvSpPr>
          <p:cNvPr id="24581" name="Rectangle 3"/>
          <p:cNvSpPr>
            <a:spLocks noChangeArrowheads="1"/>
          </p:cNvSpPr>
          <p:nvPr/>
        </p:nvSpPr>
        <p:spPr bwMode="auto">
          <a:xfrm>
            <a:off x="623708" y="1080082"/>
            <a:ext cx="10253842"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r>
              <a:rPr lang="en-US" altLang="en-US" dirty="0">
                <a:solidFill>
                  <a:prstClr val="white"/>
                </a:solidFill>
                <a:latin typeface="+mj-lt"/>
              </a:rPr>
              <a:t>Defendant is convicted of felon-in-possession (§ 922(g))</a:t>
            </a:r>
          </a:p>
          <a:p>
            <a:endParaRPr lang="en-US" altLang="en-US" dirty="0">
              <a:solidFill>
                <a:prstClr val="white"/>
              </a:solidFill>
              <a:latin typeface="+mj-lt"/>
            </a:endParaRPr>
          </a:p>
          <a:p>
            <a:r>
              <a:rPr lang="en-US" altLang="en-US" dirty="0">
                <a:solidFill>
                  <a:prstClr val="white"/>
                </a:solidFill>
                <a:latin typeface="+mj-lt"/>
              </a:rPr>
              <a:t>If defendant has 3 or more violent felonies or serious drug trafficking offenses, he qualifies under ACCA</a:t>
            </a:r>
          </a:p>
          <a:p>
            <a:endParaRPr lang="en-US" altLang="en-US" dirty="0">
              <a:solidFill>
                <a:prstClr val="white"/>
              </a:solidFill>
              <a:latin typeface="+mj-lt"/>
            </a:endParaRPr>
          </a:p>
          <a:p>
            <a:r>
              <a:rPr lang="en-US" altLang="en-US" dirty="0">
                <a:solidFill>
                  <a:prstClr val="white"/>
                </a:solidFill>
                <a:latin typeface="+mj-lt"/>
              </a:rPr>
              <a:t>Defendant has 3 prior convictions:</a:t>
            </a:r>
          </a:p>
          <a:p>
            <a:pPr lvl="1"/>
            <a:r>
              <a:rPr lang="en-US" altLang="en-US" dirty="0">
                <a:solidFill>
                  <a:srgbClr val="00FFFF"/>
                </a:solidFill>
                <a:latin typeface="+mj-lt"/>
              </a:rPr>
              <a:t>PA Armed Robbery</a:t>
            </a:r>
          </a:p>
          <a:p>
            <a:pPr lvl="1"/>
            <a:r>
              <a:rPr lang="en-US" altLang="en-US" dirty="0">
                <a:solidFill>
                  <a:srgbClr val="00FFFF"/>
                </a:solidFill>
                <a:latin typeface="+mj-lt"/>
              </a:rPr>
              <a:t>PA Burglary</a:t>
            </a:r>
          </a:p>
          <a:p>
            <a:pPr lvl="1"/>
            <a:r>
              <a:rPr lang="en-US" altLang="en-US" dirty="0">
                <a:solidFill>
                  <a:srgbClr val="00FFFF"/>
                </a:solidFill>
                <a:latin typeface="+mj-lt"/>
              </a:rPr>
              <a:t>NJ Possession of Child Pornography</a:t>
            </a:r>
          </a:p>
        </p:txBody>
      </p:sp>
    </p:spTree>
    <p:extLst>
      <p:ext uri="{BB962C8B-B14F-4D97-AF65-F5344CB8AC3E}">
        <p14:creationId xmlns:p14="http://schemas.microsoft.com/office/powerpoint/2010/main" val="4228692053"/>
      </p:ext>
    </p:extLst>
  </p:cSld>
  <p:clrMapOvr>
    <a:masterClrMapping/>
  </p:clrMapOvr>
  <p:transition spd="slow">
    <p:pull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Rectangle 2"/>
          <p:cNvSpPr>
            <a:spLocks noGrp="1" noChangeArrowheads="1"/>
          </p:cNvSpPr>
          <p:nvPr>
            <p:ph type="title"/>
          </p:nvPr>
        </p:nvSpPr>
        <p:spPr>
          <a:xfrm>
            <a:off x="25988" y="198437"/>
            <a:ext cx="12166012" cy="1325563"/>
          </a:xfrm>
        </p:spPr>
        <p:txBody>
          <a:bodyPr>
            <a:normAutofit/>
          </a:bodyPr>
          <a:lstStyle/>
          <a:p>
            <a:pPr algn="ctr" eaLnBrk="1" hangingPunct="1"/>
            <a:r>
              <a:rPr lang="en-US" altLang="en-US" sz="4000" b="1" dirty="0"/>
              <a:t>Supreme Court Case Involving </a:t>
            </a:r>
            <a:br>
              <a:rPr lang="en-US" altLang="en-US" sz="4000" b="1" dirty="0"/>
            </a:br>
            <a:r>
              <a:rPr lang="en-US" altLang="en-US" sz="4000" b="1" i="1" dirty="0"/>
              <a:t>Force Clause </a:t>
            </a:r>
            <a:r>
              <a:rPr lang="en-US" altLang="en-US" sz="4000" b="1" dirty="0"/>
              <a:t>of “Violent Felony” </a:t>
            </a:r>
          </a:p>
        </p:txBody>
      </p:sp>
      <p:sp>
        <p:nvSpPr>
          <p:cNvPr id="96261" name="Rectangle 3"/>
          <p:cNvSpPr>
            <a:spLocks noGrp="1" noChangeArrowheads="1"/>
          </p:cNvSpPr>
          <p:nvPr>
            <p:ph sz="half" idx="1"/>
          </p:nvPr>
        </p:nvSpPr>
        <p:spPr>
          <a:xfrm>
            <a:off x="285750" y="2390586"/>
            <a:ext cx="10972800" cy="4019739"/>
          </a:xfrm>
        </p:spPr>
        <p:txBody>
          <a:bodyPr/>
          <a:lstStyle/>
          <a:p>
            <a:r>
              <a:rPr lang="en-US" altLang="en-US" sz="3600" dirty="0"/>
              <a:t>“The term violent…connotes a substantial degree of force.”</a:t>
            </a:r>
          </a:p>
          <a:p>
            <a:endParaRPr lang="en-US" altLang="en-US" sz="3600" dirty="0"/>
          </a:p>
          <a:p>
            <a:r>
              <a:rPr lang="en-US" altLang="en-US" sz="3600" dirty="0"/>
              <a:t>Need force capable of causing physical pain or injury to another </a:t>
            </a:r>
          </a:p>
          <a:p>
            <a:endParaRPr lang="en-US" altLang="en-US" sz="3600" dirty="0"/>
          </a:p>
          <a:p>
            <a:r>
              <a:rPr lang="en-US" altLang="en-US" sz="3600" dirty="0"/>
              <a:t>More than </a:t>
            </a:r>
            <a:r>
              <a:rPr lang="en-US" altLang="en-US" sz="3600" i="1" dirty="0"/>
              <a:t>de </a:t>
            </a:r>
            <a:r>
              <a:rPr lang="en-US" altLang="en-US" sz="3600" i="1" dirty="0" err="1"/>
              <a:t>minimis</a:t>
            </a:r>
            <a:r>
              <a:rPr lang="en-US" altLang="en-US" sz="3600" i="1" dirty="0"/>
              <a:t> </a:t>
            </a:r>
            <a:r>
              <a:rPr lang="en-US" altLang="en-US" sz="3600" dirty="0"/>
              <a:t>force</a:t>
            </a:r>
          </a:p>
        </p:txBody>
      </p:sp>
      <p:sp>
        <p:nvSpPr>
          <p:cNvPr id="96263" name="TextBox 6"/>
          <p:cNvSpPr txBox="1">
            <a:spLocks noChangeArrowheads="1"/>
          </p:cNvSpPr>
          <p:nvPr/>
        </p:nvSpPr>
        <p:spPr bwMode="auto">
          <a:xfrm>
            <a:off x="2133600" y="1524000"/>
            <a:ext cx="7924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600" b="0" i="1" u="none" strike="noStrike" kern="1200" cap="none" spc="0" normalizeH="0" baseline="0" noProof="0" dirty="0">
                <a:ln>
                  <a:noFill/>
                </a:ln>
                <a:solidFill>
                  <a:srgbClr val="66FFFF"/>
                </a:solidFill>
                <a:effectLst/>
                <a:uLnTx/>
                <a:uFillTx/>
                <a:latin typeface="Cambria"/>
                <a:ea typeface="+mn-ea"/>
                <a:cs typeface="+mn-cs"/>
              </a:rPr>
              <a:t>Johnson v. U.S., </a:t>
            </a:r>
            <a:r>
              <a:rPr kumimoji="0" lang="en-US" altLang="en-US" sz="3600" b="0" i="0" u="none" strike="noStrike" kern="1200" cap="none" spc="0" normalizeH="0" baseline="0" noProof="0" dirty="0">
                <a:ln>
                  <a:noFill/>
                </a:ln>
                <a:solidFill>
                  <a:srgbClr val="66FFFF"/>
                </a:solidFill>
                <a:effectLst/>
                <a:uLnTx/>
                <a:uFillTx/>
                <a:latin typeface="Cambria"/>
                <a:ea typeface="+mn-ea"/>
                <a:cs typeface="+mn-cs"/>
              </a:rPr>
              <a:t>130 S. Ct. 1265 (2010)</a:t>
            </a:r>
          </a:p>
        </p:txBody>
      </p:sp>
    </p:spTree>
    <p:extLst>
      <p:ext uri="{BB962C8B-B14F-4D97-AF65-F5344CB8AC3E}">
        <p14:creationId xmlns:p14="http://schemas.microsoft.com/office/powerpoint/2010/main" val="510573942"/>
      </p:ext>
    </p:extLst>
  </p:cSld>
  <p:clrMapOvr>
    <a:masterClrMapping/>
  </p:clrMapOvr>
  <p:transition spd="slow">
    <p:pull dir="l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b="1" dirty="0"/>
              <a:t>Crime of Violence: Robbery </a:t>
            </a:r>
            <a:endParaRPr lang="en-US" altLang="en-US" sz="3600" b="1" dirty="0"/>
          </a:p>
        </p:txBody>
      </p:sp>
      <p:sp>
        <p:nvSpPr>
          <p:cNvPr id="189444" name="Rectangle 3"/>
          <p:cNvSpPr>
            <a:spLocks noGrp="1" noChangeArrowheads="1"/>
          </p:cNvSpPr>
          <p:nvPr>
            <p:ph sz="half" idx="1"/>
          </p:nvPr>
        </p:nvSpPr>
        <p:spPr>
          <a:xfrm>
            <a:off x="285310" y="786721"/>
            <a:ext cx="11595394"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Wilson, </a:t>
            </a:r>
            <a:r>
              <a:rPr lang="en-US" altLang="en-US" sz="3600" dirty="0"/>
              <a:t>880 F.3d 80(3d Cir. 2018)</a:t>
            </a:r>
          </a:p>
          <a:p>
            <a:pPr lvl="1"/>
            <a:r>
              <a:rPr lang="en-US" altLang="en-US" sz="3200" dirty="0">
                <a:solidFill>
                  <a:srgbClr val="66FFFF"/>
                </a:solidFill>
              </a:rPr>
              <a:t>“Federal unarmed bank robbery (18 U.S.C. § 2113(a)) is a crime of violence at §4B1.2 because § 2113(a) requires proof that a defendant knowingly engaged in an act that would cause an ordinary bank teller to be intimidated and turn over money that the defendant knew he had no right to have.”</a:t>
            </a:r>
          </a:p>
          <a:p>
            <a:pPr lvl="1"/>
            <a:endParaRPr lang="en-US" altLang="en-US" sz="3200" dirty="0">
              <a:solidFill>
                <a:srgbClr val="66FFFF"/>
              </a:solidFill>
            </a:endParaRPr>
          </a:p>
          <a:p>
            <a:pPr lvl="1"/>
            <a:r>
              <a:rPr lang="en-US" altLang="en-US" sz="3200" i="1" dirty="0">
                <a:solidFill>
                  <a:srgbClr val="66FFFF"/>
                </a:solidFill>
              </a:rPr>
              <a:t>See also, U.S. v. Johnson</a:t>
            </a:r>
            <a:r>
              <a:rPr lang="en-US" altLang="en-US" sz="3200" dirty="0">
                <a:solidFill>
                  <a:srgbClr val="66FFFF"/>
                </a:solidFill>
              </a:rPr>
              <a:t>, 899 F.3d 91 (3d Cir. 2018) (bank robbery is a crime of violence under § 924(c)</a:t>
            </a:r>
          </a:p>
          <a:p>
            <a:pPr marL="457189" lvl="1" indent="0">
              <a:buNone/>
            </a:pPr>
            <a:endParaRPr lang="en-US" altLang="en-US" sz="3200" dirty="0">
              <a:solidFill>
                <a:srgbClr val="66FFFF"/>
              </a:solidFill>
            </a:endParaRPr>
          </a:p>
        </p:txBody>
      </p:sp>
    </p:spTree>
    <p:extLst>
      <p:ext uri="{BB962C8B-B14F-4D97-AF65-F5344CB8AC3E}">
        <p14:creationId xmlns:p14="http://schemas.microsoft.com/office/powerpoint/2010/main" val="2016220327"/>
      </p:ext>
    </p:extLst>
  </p:cSld>
  <p:clrMapOvr>
    <a:masterClrMapping/>
  </p:clrMapOvr>
  <p:transition spd="med">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b="1" dirty="0"/>
              <a:t>Robbery</a:t>
            </a:r>
            <a:endParaRPr lang="en-US" altLang="en-US" sz="3600" b="1" dirty="0"/>
          </a:p>
        </p:txBody>
      </p:sp>
      <p:sp>
        <p:nvSpPr>
          <p:cNvPr id="189444" name="Rectangle 3"/>
          <p:cNvSpPr>
            <a:spLocks noGrp="1" noChangeArrowheads="1"/>
          </p:cNvSpPr>
          <p:nvPr>
            <p:ph sz="half" idx="1"/>
          </p:nvPr>
        </p:nvSpPr>
        <p:spPr>
          <a:xfrm>
            <a:off x="540683" y="872584"/>
            <a:ext cx="11084647"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Peppers, </a:t>
            </a:r>
            <a:r>
              <a:rPr lang="en-US" altLang="en-US" sz="3600" dirty="0"/>
              <a:t>899 F.3d 211 (3d Cir. 2018)</a:t>
            </a:r>
          </a:p>
          <a:p>
            <a:pPr lvl="1"/>
            <a:r>
              <a:rPr lang="en-US" altLang="en-US" sz="3200" dirty="0">
                <a:solidFill>
                  <a:srgbClr val="66FFFF"/>
                </a:solidFill>
              </a:rPr>
              <a:t>PA robbery (§ 3701(a)(1)(v)) at the time the defendant was convicted of this offense was not a violent felony because the statute has been interpreted to include “any amount of force applied to a person while committing a theft[,]” including the mere “use of threatening words or gestures, and operates on the mind,” and because “[t]he degree of actual force is immaterial, so long as it is sufficient to separate the victim from his property,”</a:t>
            </a:r>
          </a:p>
        </p:txBody>
      </p:sp>
    </p:spTree>
    <p:extLst>
      <p:ext uri="{BB962C8B-B14F-4D97-AF65-F5344CB8AC3E}">
        <p14:creationId xmlns:p14="http://schemas.microsoft.com/office/powerpoint/2010/main" val="147177967"/>
      </p:ext>
    </p:extLst>
  </p:cSld>
  <p:clrMapOvr>
    <a:masterClrMapping/>
  </p:clrMapOvr>
  <p:transition spd="med">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sz="3600" b="1" dirty="0"/>
              <a:t>Robbery</a:t>
            </a:r>
          </a:p>
        </p:txBody>
      </p:sp>
      <p:sp>
        <p:nvSpPr>
          <p:cNvPr id="189444" name="Rectangle 3"/>
          <p:cNvSpPr>
            <a:spLocks noGrp="1" noChangeArrowheads="1"/>
          </p:cNvSpPr>
          <p:nvPr>
            <p:ph sz="half" idx="1"/>
          </p:nvPr>
        </p:nvSpPr>
        <p:spPr>
          <a:xfrm>
            <a:off x="540684" y="872584"/>
            <a:ext cx="10374452"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McCants, </a:t>
            </a:r>
            <a:r>
              <a:rPr lang="en-US" altLang="en-US" sz="3600" dirty="0"/>
              <a:t>911 F.3d 127 (3d Cir. 2019)</a:t>
            </a:r>
          </a:p>
          <a:p>
            <a:pPr lvl="1"/>
            <a:r>
              <a:rPr lang="en-US" altLang="en-US" sz="3200" dirty="0">
                <a:solidFill>
                  <a:srgbClr val="66FFFF"/>
                </a:solidFill>
              </a:rPr>
              <a:t>New Jersey second-degree robbery entailing theft by threatening another with, or purposely putting another in fear of, bodily injury is a crime of violence under §4B1.2 under both the enumerated offense clause and the force clause</a:t>
            </a:r>
          </a:p>
        </p:txBody>
      </p:sp>
    </p:spTree>
    <p:extLst>
      <p:ext uri="{BB962C8B-B14F-4D97-AF65-F5344CB8AC3E}">
        <p14:creationId xmlns:p14="http://schemas.microsoft.com/office/powerpoint/2010/main" val="3470708725"/>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b="1" dirty="0"/>
              <a:t>Aggravated Assault</a:t>
            </a:r>
            <a:endParaRPr lang="en-US" altLang="en-US" sz="3600" b="1" dirty="0"/>
          </a:p>
        </p:txBody>
      </p:sp>
      <p:sp>
        <p:nvSpPr>
          <p:cNvPr id="189444" name="Rectangle 3"/>
          <p:cNvSpPr>
            <a:spLocks noGrp="1" noChangeArrowheads="1"/>
          </p:cNvSpPr>
          <p:nvPr>
            <p:ph sz="half" idx="1"/>
          </p:nvPr>
        </p:nvSpPr>
        <p:spPr>
          <a:xfrm>
            <a:off x="540683" y="1220912"/>
            <a:ext cx="10036701"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Mayo, </a:t>
            </a:r>
            <a:r>
              <a:rPr lang="en-US" altLang="en-US" sz="3600" dirty="0"/>
              <a:t>901 F.3d 218 (3d Cir. 2018)</a:t>
            </a:r>
          </a:p>
          <a:p>
            <a:pPr lvl="1"/>
            <a:r>
              <a:rPr lang="en-US" altLang="en-US" sz="3200" dirty="0">
                <a:solidFill>
                  <a:srgbClr val="66FFFF"/>
                </a:solidFill>
              </a:rPr>
              <a:t>“Because Pennsylvania aggravated assault under § 2702(a)(1) criminalizes certain acts of omission, it sweeps more broadly than the ACCA’s definition of “physical force.” and is not a violent felony</a:t>
            </a:r>
          </a:p>
        </p:txBody>
      </p:sp>
    </p:spTree>
    <p:extLst>
      <p:ext uri="{BB962C8B-B14F-4D97-AF65-F5344CB8AC3E}">
        <p14:creationId xmlns:p14="http://schemas.microsoft.com/office/powerpoint/2010/main" val="570817955"/>
      </p:ext>
    </p:extLst>
  </p:cSld>
  <p:clrMapOvr>
    <a:masterClrMapping/>
  </p:clrMapOvr>
  <p:transition spd="med">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sz="3600" b="1" dirty="0"/>
              <a:t>Aggravated Assault</a:t>
            </a:r>
          </a:p>
        </p:txBody>
      </p:sp>
      <p:sp>
        <p:nvSpPr>
          <p:cNvPr id="189444" name="Rectangle 3"/>
          <p:cNvSpPr>
            <a:spLocks noGrp="1" noChangeArrowheads="1"/>
          </p:cNvSpPr>
          <p:nvPr>
            <p:ph sz="half" idx="1"/>
          </p:nvPr>
        </p:nvSpPr>
        <p:spPr>
          <a:xfrm>
            <a:off x="540683" y="872583"/>
            <a:ext cx="10432117" cy="5791827"/>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Ramos, </a:t>
            </a:r>
            <a:r>
              <a:rPr lang="en-US" altLang="en-US" sz="3600" dirty="0"/>
              <a:t>892 F.3d 599 (3d Cir. 2018)</a:t>
            </a:r>
          </a:p>
          <a:p>
            <a:pPr lvl="1"/>
            <a:r>
              <a:rPr lang="en-US" altLang="en-US" sz="3200" dirty="0">
                <a:solidFill>
                  <a:srgbClr val="66FFFF"/>
                </a:solidFill>
              </a:rPr>
              <a:t>PA second degree (§ 2702) is divisible because it contains separate punishments and criminalizes different conduct and contains separate elements.</a:t>
            </a:r>
          </a:p>
          <a:p>
            <a:pPr lvl="1"/>
            <a:endParaRPr lang="en-US" altLang="en-US" sz="3200" dirty="0">
              <a:solidFill>
                <a:srgbClr val="66FFFF"/>
              </a:solidFill>
            </a:endParaRPr>
          </a:p>
          <a:p>
            <a:pPr lvl="1"/>
            <a:r>
              <a:rPr lang="en-US" altLang="en-US" sz="3200" dirty="0">
                <a:solidFill>
                  <a:srgbClr val="66FFFF"/>
                </a:solidFill>
              </a:rPr>
              <a:t>PA second-degree aggravated assault with a deadly weapon section is a crime of violence under career offender sentencing guideline</a:t>
            </a:r>
          </a:p>
        </p:txBody>
      </p:sp>
    </p:spTree>
    <p:extLst>
      <p:ext uri="{BB962C8B-B14F-4D97-AF65-F5344CB8AC3E}">
        <p14:creationId xmlns:p14="http://schemas.microsoft.com/office/powerpoint/2010/main" val="2532503910"/>
      </p:ext>
    </p:extLst>
  </p:cSld>
  <p:clrMapOvr>
    <a:masterClrMapping/>
  </p:clrMapOvr>
  <p:transition spd="med">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sz="3600" b="1" dirty="0"/>
              <a:t>Aggravated Assault</a:t>
            </a:r>
          </a:p>
        </p:txBody>
      </p:sp>
      <p:sp>
        <p:nvSpPr>
          <p:cNvPr id="189444" name="Rectangle 3"/>
          <p:cNvSpPr>
            <a:spLocks noGrp="1" noChangeArrowheads="1"/>
          </p:cNvSpPr>
          <p:nvPr>
            <p:ph sz="half" idx="1"/>
          </p:nvPr>
        </p:nvSpPr>
        <p:spPr>
          <a:xfrm>
            <a:off x="540683" y="872584"/>
            <a:ext cx="11084647"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Abdullah, </a:t>
            </a:r>
            <a:r>
              <a:rPr lang="en-US" altLang="en-US" sz="3600" dirty="0"/>
              <a:t>905 F.3d 739 (3d Cir. 2018)</a:t>
            </a:r>
          </a:p>
          <a:p>
            <a:pPr lvl="1"/>
            <a:r>
              <a:rPr lang="en-US" altLang="en-US" sz="3200" dirty="0">
                <a:solidFill>
                  <a:srgbClr val="66FFFF"/>
                </a:solidFill>
              </a:rPr>
              <a:t>NJ aggravated assault with a deadly weapon (§ 2C:12-1(b)(2)), is a crime of violence.  </a:t>
            </a:r>
          </a:p>
          <a:p>
            <a:pPr lvl="1"/>
            <a:endParaRPr lang="en-US" altLang="en-US" sz="3200" dirty="0">
              <a:solidFill>
                <a:srgbClr val="66FFFF"/>
              </a:solidFill>
            </a:endParaRPr>
          </a:p>
          <a:p>
            <a:pPr lvl="1"/>
            <a:r>
              <a:rPr lang="en-US" altLang="en-US" sz="3200" dirty="0">
                <a:solidFill>
                  <a:srgbClr val="66FFFF"/>
                </a:solidFill>
              </a:rPr>
              <a:t>“It is [still] nearly impossible to conceive of a scenario in which a person could knowingly or intentionally injure, or attempt to injure, another person with a deadly weapon without engaging in at least some affirmative, forceful conduct.” Ramos, 892 F.3d at 612. </a:t>
            </a:r>
          </a:p>
        </p:txBody>
      </p:sp>
    </p:spTree>
    <p:extLst>
      <p:ext uri="{BB962C8B-B14F-4D97-AF65-F5344CB8AC3E}">
        <p14:creationId xmlns:p14="http://schemas.microsoft.com/office/powerpoint/2010/main" val="1534011554"/>
      </p:ext>
    </p:extLst>
  </p:cSld>
  <p:clrMapOvr>
    <a:masterClrMapping/>
  </p:clrMapOvr>
  <p:transition spd="med">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sz="3600" b="1" dirty="0"/>
              <a:t>Serious Drug Trafficking Offense</a:t>
            </a:r>
          </a:p>
        </p:txBody>
      </p:sp>
      <p:sp>
        <p:nvSpPr>
          <p:cNvPr id="189444" name="Rectangle 3"/>
          <p:cNvSpPr>
            <a:spLocks noGrp="1" noChangeArrowheads="1"/>
          </p:cNvSpPr>
          <p:nvPr>
            <p:ph sz="half" idx="1"/>
          </p:nvPr>
        </p:nvSpPr>
        <p:spPr>
          <a:xfrm>
            <a:off x="289599" y="872584"/>
            <a:ext cx="12166012" cy="6146054"/>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Daniels, </a:t>
            </a:r>
            <a:r>
              <a:rPr lang="en-US" altLang="en-US" sz="3600" dirty="0"/>
              <a:t>915 F.3d 148 (3d Cir. 2019)</a:t>
            </a:r>
          </a:p>
          <a:p>
            <a:pPr lvl="1"/>
            <a:r>
              <a:rPr lang="en-US" altLang="en-US" sz="3200" dirty="0">
                <a:solidFill>
                  <a:srgbClr val="66FFFF"/>
                </a:solidFill>
              </a:rPr>
              <a:t>PA possession with intent to deliver cocaine is a serious drug offense under ACCA because “the statute encompasses attempts, as defined by federal law, to manufacture, distribute, or possess w/intent to manufacture/distribute controlled substance.”</a:t>
            </a:r>
          </a:p>
          <a:p>
            <a:r>
              <a:rPr lang="en-US" altLang="en-US" sz="3600" i="1" dirty="0"/>
              <a:t>U.S. v. Glass, </a:t>
            </a:r>
            <a:r>
              <a:rPr lang="en-US" altLang="en-US" sz="3600" dirty="0"/>
              <a:t>904 F.3d 319 (3d Cir. 2018)</a:t>
            </a:r>
          </a:p>
          <a:p>
            <a:pPr lvl="1"/>
            <a:r>
              <a:rPr lang="en-US" altLang="en-US" sz="3200" dirty="0">
                <a:solidFill>
                  <a:srgbClr val="66FFFF"/>
                </a:solidFill>
              </a:rPr>
              <a:t>PA § 780-113(a)(30) is a controlled substance offense.  </a:t>
            </a:r>
          </a:p>
          <a:p>
            <a:pPr lvl="1"/>
            <a:r>
              <a:rPr lang="en-US" altLang="en-US" sz="3200" dirty="0">
                <a:solidFill>
                  <a:srgbClr val="66FFFF"/>
                </a:solidFill>
              </a:rPr>
              <a:t>“The parties have failed to uncover any authority, such as state judicial decisions or pattern jury instructions, suggesting Pennsylvania would prosecute a mere offer to sell under § 780-113(a)(30).</a:t>
            </a:r>
          </a:p>
          <a:p>
            <a:pPr lvl="1"/>
            <a:endParaRPr lang="en-US" altLang="en-US" sz="3200" dirty="0">
              <a:solidFill>
                <a:srgbClr val="66FFFF"/>
              </a:solidFill>
            </a:endParaRPr>
          </a:p>
        </p:txBody>
      </p:sp>
    </p:spTree>
    <p:extLst>
      <p:ext uri="{BB962C8B-B14F-4D97-AF65-F5344CB8AC3E}">
        <p14:creationId xmlns:p14="http://schemas.microsoft.com/office/powerpoint/2010/main" val="3585893107"/>
      </p:ext>
    </p:extLst>
  </p:cSld>
  <p:clrMapOvr>
    <a:masterClrMapping/>
  </p:clrMapOvr>
  <p:transition spd="med">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b="1" dirty="0"/>
              <a:t>RICO and Controlled Substance</a:t>
            </a:r>
            <a:endParaRPr lang="en-US" altLang="en-US" sz="3600" b="1" dirty="0"/>
          </a:p>
        </p:txBody>
      </p:sp>
      <p:sp>
        <p:nvSpPr>
          <p:cNvPr id="189444" name="Rectangle 3"/>
          <p:cNvSpPr>
            <a:spLocks noGrp="1" noChangeArrowheads="1"/>
          </p:cNvSpPr>
          <p:nvPr>
            <p:ph sz="half" idx="1"/>
          </p:nvPr>
        </p:nvSpPr>
        <p:spPr>
          <a:xfrm>
            <a:off x="553676" y="814919"/>
            <a:ext cx="10649783"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Williams, </a:t>
            </a:r>
            <a:r>
              <a:rPr lang="en-US" altLang="en-US" sz="3600" dirty="0"/>
              <a:t>898 F.3d 323 (3d Cir. 2018)</a:t>
            </a:r>
          </a:p>
          <a:p>
            <a:pPr lvl="1"/>
            <a:r>
              <a:rPr lang="en-US" altLang="en-US" sz="3200" dirty="0">
                <a:solidFill>
                  <a:srgbClr val="66FFFF"/>
                </a:solidFill>
              </a:rPr>
              <a:t>RICO is divisible and here, the indictment showed that the defendant’s predicate acts were for violations under 21 U.S.C. § 841(a)(1) and he was convicted of manufacturing, selling drugs which matches the guidelines definition of controlled substance offense.  </a:t>
            </a:r>
          </a:p>
        </p:txBody>
      </p:sp>
    </p:spTree>
    <p:extLst>
      <p:ext uri="{BB962C8B-B14F-4D97-AF65-F5344CB8AC3E}">
        <p14:creationId xmlns:p14="http://schemas.microsoft.com/office/powerpoint/2010/main" val="343297629"/>
      </p:ext>
    </p:extLst>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a:xfrm>
            <a:off x="0" y="300762"/>
            <a:ext cx="12166012" cy="1325563"/>
          </a:xfrm>
        </p:spPr>
        <p:txBody>
          <a:bodyPr>
            <a:normAutofit/>
          </a:bodyPr>
          <a:lstStyle/>
          <a:p>
            <a:pPr eaLnBrk="1" hangingPunct="1"/>
            <a:r>
              <a:rPr lang="en-US" altLang="en-US" sz="4000" b="1" dirty="0"/>
              <a:t>Inchoate/Accomplice Liability Crimes</a:t>
            </a:r>
          </a:p>
        </p:txBody>
      </p:sp>
      <p:sp>
        <p:nvSpPr>
          <p:cNvPr id="189444" name="Rectangle 3"/>
          <p:cNvSpPr>
            <a:spLocks noGrp="1" noChangeArrowheads="1"/>
          </p:cNvSpPr>
          <p:nvPr>
            <p:ph sz="half" idx="1"/>
          </p:nvPr>
        </p:nvSpPr>
        <p:spPr>
          <a:xfrm>
            <a:off x="374856" y="963543"/>
            <a:ext cx="11644149" cy="4416176"/>
          </a:xfrm>
        </p:spPr>
        <p:txBody>
          <a:bodyPr/>
          <a:lstStyle/>
          <a:p>
            <a:pPr lvl="1" eaLnBrk="1" hangingPunct="1">
              <a:lnSpc>
                <a:spcPct val="90000"/>
              </a:lnSpc>
            </a:pPr>
            <a:endParaRPr lang="en-US" altLang="en-US" dirty="0">
              <a:solidFill>
                <a:srgbClr val="66FFFF"/>
              </a:solidFill>
            </a:endParaRPr>
          </a:p>
          <a:p>
            <a:pPr lvl="1"/>
            <a:r>
              <a:rPr lang="en-US" altLang="en-US" sz="3200" dirty="0"/>
              <a:t>Conspiracy to commit murder in aid of racketeering is not a controlled substance offense under §4B1.2</a:t>
            </a:r>
          </a:p>
          <a:p>
            <a:pPr lvl="2"/>
            <a:r>
              <a:rPr lang="en-US" altLang="en-US" sz="3200" i="1" dirty="0">
                <a:solidFill>
                  <a:srgbClr val="00FFFF"/>
                </a:solidFill>
              </a:rPr>
              <a:t>U.S. v. McCollum , </a:t>
            </a:r>
            <a:r>
              <a:rPr lang="en-US" altLang="en-US" sz="3200" dirty="0">
                <a:solidFill>
                  <a:srgbClr val="00FFFF"/>
                </a:solidFill>
              </a:rPr>
              <a:t>885 F.3d 300 (4th Cir. 2018)</a:t>
            </a:r>
          </a:p>
          <a:p>
            <a:pPr lvl="2"/>
            <a:endParaRPr lang="en-US" altLang="en-US" sz="3200" dirty="0">
              <a:solidFill>
                <a:srgbClr val="00FFFF"/>
              </a:solidFill>
            </a:endParaRPr>
          </a:p>
          <a:p>
            <a:pPr lvl="1"/>
            <a:r>
              <a:rPr lang="en-US" altLang="en-US" sz="3200" dirty="0"/>
              <a:t>Attempt crimes not crimes of violence under §4B1.2 </a:t>
            </a:r>
          </a:p>
          <a:p>
            <a:pPr lvl="2"/>
            <a:r>
              <a:rPr lang="en-US" altLang="en-US" sz="3200" i="1" dirty="0">
                <a:solidFill>
                  <a:srgbClr val="00FFFF"/>
                </a:solidFill>
              </a:rPr>
              <a:t>U.S. v. Winstead</a:t>
            </a:r>
            <a:r>
              <a:rPr lang="en-US" altLang="en-US" sz="3200" dirty="0">
                <a:solidFill>
                  <a:srgbClr val="00FFFF"/>
                </a:solidFill>
              </a:rPr>
              <a:t>, 890 F.3d 1082 (D.C. Cir. 2018) </a:t>
            </a:r>
          </a:p>
          <a:p>
            <a:pPr marL="914377" lvl="2" indent="0">
              <a:buNone/>
            </a:pPr>
            <a:endParaRPr lang="en-US" altLang="en-US" sz="3200" dirty="0">
              <a:solidFill>
                <a:srgbClr val="00FFFF"/>
              </a:solidFill>
            </a:endParaRPr>
          </a:p>
          <a:p>
            <a:pPr lvl="1"/>
            <a:r>
              <a:rPr lang="en-US" altLang="en-US" sz="3200" dirty="0"/>
              <a:t>WA unlawful delivery of a controlled substance is not serious drug trafficking offense under the ACCA because of </a:t>
            </a:r>
            <a:r>
              <a:rPr lang="en-US" altLang="en-US" sz="3200" dirty="0" err="1"/>
              <a:t>mens</a:t>
            </a:r>
            <a:r>
              <a:rPr lang="en-US" altLang="en-US" sz="3200" dirty="0"/>
              <a:t> rea of knowledge for accomplice liability</a:t>
            </a:r>
          </a:p>
          <a:p>
            <a:pPr lvl="2"/>
            <a:r>
              <a:rPr lang="en-US" altLang="en-US" sz="3200" i="1" dirty="0">
                <a:solidFill>
                  <a:srgbClr val="00FFFF"/>
                </a:solidFill>
              </a:rPr>
              <a:t>U.S. v. Franklin, </a:t>
            </a:r>
            <a:r>
              <a:rPr lang="en-US" altLang="en-US" sz="3200" dirty="0">
                <a:solidFill>
                  <a:srgbClr val="00FFFF"/>
                </a:solidFill>
              </a:rPr>
              <a:t>904 F.3d 793 (9th Cir. 2018)</a:t>
            </a:r>
          </a:p>
          <a:p>
            <a:pPr marL="457189" lvl="1" indent="0">
              <a:buNone/>
            </a:pPr>
            <a:endParaRPr lang="en-US" altLang="en-US" sz="3200" dirty="0">
              <a:solidFill>
                <a:srgbClr val="00FFFF"/>
              </a:solidFill>
            </a:endParaRPr>
          </a:p>
          <a:p>
            <a:pPr lvl="1"/>
            <a:endParaRPr lang="en-US" altLang="en-US" sz="2800" dirty="0">
              <a:solidFill>
                <a:srgbClr val="00FFFF"/>
              </a:solidFill>
            </a:endParaRPr>
          </a:p>
        </p:txBody>
      </p:sp>
    </p:spTree>
    <p:extLst>
      <p:ext uri="{BB962C8B-B14F-4D97-AF65-F5344CB8AC3E}">
        <p14:creationId xmlns:p14="http://schemas.microsoft.com/office/powerpoint/2010/main" val="2853285042"/>
      </p:ext>
    </p:extLst>
  </p:cSld>
  <p:clrMapOvr>
    <a:masterClrMapping/>
  </p:clrMapOvr>
  <p:transition spd="med">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sz="3600" b="1" dirty="0"/>
              <a:t>Divisible</a:t>
            </a:r>
          </a:p>
        </p:txBody>
      </p:sp>
      <p:sp>
        <p:nvSpPr>
          <p:cNvPr id="189444" name="Rectangle 3"/>
          <p:cNvSpPr>
            <a:spLocks noGrp="1" noChangeArrowheads="1"/>
          </p:cNvSpPr>
          <p:nvPr>
            <p:ph sz="half" idx="1"/>
          </p:nvPr>
        </p:nvSpPr>
        <p:spPr>
          <a:xfrm>
            <a:off x="540683" y="872584"/>
            <a:ext cx="11084647"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McCants, </a:t>
            </a:r>
            <a:r>
              <a:rPr lang="en-US" altLang="en-US" sz="3600" dirty="0"/>
              <a:t>911 F.3d 127 (3d Cir. 2019)</a:t>
            </a:r>
          </a:p>
          <a:p>
            <a:pPr lvl="1"/>
            <a:r>
              <a:rPr lang="en-US" altLang="en-US" sz="3200" dirty="0">
                <a:solidFill>
                  <a:srgbClr val="66FFFF"/>
                </a:solidFill>
              </a:rPr>
              <a:t>“Because N.J. STAT. ANN. § 2C:15-1 [Robbery] lays out alternative elements upon which prosecutors can sustain a second-degree robbery conviction, we hold that the statute is divisible.</a:t>
            </a:r>
          </a:p>
          <a:p>
            <a:pPr lvl="1"/>
            <a:r>
              <a:rPr lang="en-US" altLang="en-US" sz="3200" dirty="0">
                <a:solidFill>
                  <a:srgbClr val="66FFFF"/>
                </a:solidFill>
              </a:rPr>
              <a:t>Thus, we have no reason to overturn the District Court’s finding that the natural reading of the plea colloquy is that McCants’s two prior robbery convictions fall under N.J. STAT. ANN. § 2C:15-1(a)(2).</a:t>
            </a:r>
          </a:p>
        </p:txBody>
      </p:sp>
    </p:spTree>
    <p:extLst>
      <p:ext uri="{BB962C8B-B14F-4D97-AF65-F5344CB8AC3E}">
        <p14:creationId xmlns:p14="http://schemas.microsoft.com/office/powerpoint/2010/main" val="1723649599"/>
      </p:ext>
    </p:extLst>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sz="3600" b="1" dirty="0"/>
              <a:t>Divisible </a:t>
            </a:r>
          </a:p>
        </p:txBody>
      </p:sp>
      <p:sp>
        <p:nvSpPr>
          <p:cNvPr id="189444" name="Rectangle 3"/>
          <p:cNvSpPr>
            <a:spLocks noGrp="1" noChangeArrowheads="1"/>
          </p:cNvSpPr>
          <p:nvPr>
            <p:ph sz="half" idx="1"/>
          </p:nvPr>
        </p:nvSpPr>
        <p:spPr>
          <a:xfrm>
            <a:off x="540684" y="872584"/>
            <a:ext cx="10382690"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Abdullah, </a:t>
            </a:r>
            <a:r>
              <a:rPr lang="en-US" altLang="en-US" sz="3600" dirty="0"/>
              <a:t>905 F.3d 739 (3d Cir. 2018)</a:t>
            </a:r>
          </a:p>
          <a:p>
            <a:pPr lvl="1"/>
            <a:r>
              <a:rPr lang="en-US" altLang="en-US" sz="3200" dirty="0">
                <a:solidFill>
                  <a:srgbClr val="66FFFF"/>
                </a:solidFill>
              </a:rPr>
              <a:t>NJ 3</a:t>
            </a:r>
            <a:r>
              <a:rPr lang="en-US" altLang="en-US" sz="3200" baseline="30000" dirty="0">
                <a:solidFill>
                  <a:srgbClr val="66FFFF"/>
                </a:solidFill>
              </a:rPr>
              <a:t>rd</a:t>
            </a:r>
            <a:r>
              <a:rPr lang="en-US" altLang="en-US" sz="3200" dirty="0">
                <a:solidFill>
                  <a:srgbClr val="66FFFF"/>
                </a:solidFill>
              </a:rPr>
              <a:t> degree aggravated assault (§ 2C:12-1(b)) is divisible because it proscribes three alternative degrees of conduct, each subject to different maximum sentences</a:t>
            </a:r>
          </a:p>
        </p:txBody>
      </p:sp>
    </p:spTree>
    <p:extLst>
      <p:ext uri="{BB962C8B-B14F-4D97-AF65-F5344CB8AC3E}">
        <p14:creationId xmlns:p14="http://schemas.microsoft.com/office/powerpoint/2010/main" val="1533976243"/>
      </p:ext>
    </p:extLst>
  </p:cSld>
  <p:clrMapOvr>
    <a:masterClrMapping/>
  </p:clrMapOvr>
  <p:transition spd="med">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sz="3600" b="1" dirty="0"/>
              <a:t>Remand for Mitigating Information</a:t>
            </a:r>
          </a:p>
        </p:txBody>
      </p:sp>
      <p:sp>
        <p:nvSpPr>
          <p:cNvPr id="189444" name="Rectangle 3"/>
          <p:cNvSpPr>
            <a:spLocks noGrp="1" noChangeArrowheads="1"/>
          </p:cNvSpPr>
          <p:nvPr>
            <p:ph sz="half" idx="1"/>
          </p:nvPr>
        </p:nvSpPr>
        <p:spPr>
          <a:xfrm>
            <a:off x="540683" y="1220912"/>
            <a:ext cx="11084647"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Chapman, </a:t>
            </a:r>
            <a:r>
              <a:rPr lang="en-US" altLang="en-US" sz="3600" dirty="0"/>
              <a:t>915 F.3d 139 (3d Cir. 2019)</a:t>
            </a:r>
          </a:p>
          <a:p>
            <a:pPr lvl="1"/>
            <a:r>
              <a:rPr lang="en-US" altLang="en-US" sz="3200" dirty="0">
                <a:solidFill>
                  <a:srgbClr val="66FFFF"/>
                </a:solidFill>
              </a:rPr>
              <a:t>Court should have continued the sentencing when the defendant stated at the sentencing hearing that his attorney had not told him the date of the sentencing hearing, and that he would have sent the court letters from himself and family members.  </a:t>
            </a:r>
          </a:p>
        </p:txBody>
      </p:sp>
    </p:spTree>
    <p:extLst>
      <p:ext uri="{BB962C8B-B14F-4D97-AF65-F5344CB8AC3E}">
        <p14:creationId xmlns:p14="http://schemas.microsoft.com/office/powerpoint/2010/main" val="4034321321"/>
      </p:ext>
    </p:extLst>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b="1" dirty="0"/>
              <a:t>§3B1.1 Aggravating Role</a:t>
            </a:r>
            <a:endParaRPr lang="en-US" altLang="en-US" sz="3600" b="1" dirty="0"/>
          </a:p>
        </p:txBody>
      </p:sp>
      <p:sp>
        <p:nvSpPr>
          <p:cNvPr id="189444" name="Rectangle 3"/>
          <p:cNvSpPr>
            <a:spLocks noGrp="1" noChangeArrowheads="1"/>
          </p:cNvSpPr>
          <p:nvPr>
            <p:ph sz="half" idx="1"/>
          </p:nvPr>
        </p:nvSpPr>
        <p:spPr>
          <a:xfrm>
            <a:off x="596606" y="798444"/>
            <a:ext cx="11084647"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Van Huynh, </a:t>
            </a:r>
            <a:r>
              <a:rPr lang="en-US" altLang="en-US" sz="3600" dirty="0"/>
              <a:t>884 F.3d 160 (3d Cir. 2018)</a:t>
            </a:r>
          </a:p>
          <a:p>
            <a:pPr lvl="1"/>
            <a:r>
              <a:rPr lang="en-US" altLang="en-US" sz="3200" dirty="0">
                <a:solidFill>
                  <a:srgbClr val="66FFFF"/>
                </a:solidFill>
              </a:rPr>
              <a:t>Three part-test to determine “otherwise extensive”:</a:t>
            </a:r>
          </a:p>
          <a:p>
            <a:pPr lvl="1"/>
            <a:endParaRPr lang="en-US" altLang="en-US" sz="3200" dirty="0">
              <a:solidFill>
                <a:srgbClr val="66FFFF"/>
              </a:solidFill>
            </a:endParaRPr>
          </a:p>
          <a:p>
            <a:pPr lvl="1"/>
            <a:r>
              <a:rPr lang="en-US" altLang="en-US" sz="3200" dirty="0">
                <a:solidFill>
                  <a:srgbClr val="66FFFF"/>
                </a:solidFill>
              </a:rPr>
              <a:t>1) court must distinguish scheme’s participants from non-participants who were involved;</a:t>
            </a:r>
          </a:p>
          <a:p>
            <a:pPr lvl="1"/>
            <a:r>
              <a:rPr lang="en-US" altLang="en-US" sz="3200" dirty="0">
                <a:solidFill>
                  <a:srgbClr val="66FFFF"/>
                </a:solidFill>
              </a:rPr>
              <a:t>2) the court must determine whether the defendant used each non-participant's services “with specific criminal intent;</a:t>
            </a:r>
          </a:p>
          <a:p>
            <a:pPr lvl="1"/>
            <a:r>
              <a:rPr lang="en-US" altLang="en-US" sz="3200" dirty="0">
                <a:solidFill>
                  <a:srgbClr val="66FFFF"/>
                </a:solidFill>
              </a:rPr>
              <a:t>3) court must determine the extent to which those services were “peculiar and necessary to the criminal scheme.” </a:t>
            </a:r>
          </a:p>
        </p:txBody>
      </p:sp>
    </p:spTree>
    <p:extLst>
      <p:ext uri="{BB962C8B-B14F-4D97-AF65-F5344CB8AC3E}">
        <p14:creationId xmlns:p14="http://schemas.microsoft.com/office/powerpoint/2010/main" val="1996205918"/>
      </p:ext>
    </p:extLst>
  </p:cSld>
  <p:clrMapOvr>
    <a:masterClrMapping/>
  </p:clrMapOvr>
  <p:transition spd="med">
    <p:pull/>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b="1" dirty="0"/>
              <a:t>§3B1.3 (Abuse of Trust) </a:t>
            </a:r>
            <a:endParaRPr lang="en-US" altLang="en-US" sz="3600" b="1" dirty="0"/>
          </a:p>
        </p:txBody>
      </p:sp>
      <p:sp>
        <p:nvSpPr>
          <p:cNvPr id="189444" name="Rectangle 3"/>
          <p:cNvSpPr>
            <a:spLocks noGrp="1" noChangeArrowheads="1"/>
          </p:cNvSpPr>
          <p:nvPr>
            <p:ph sz="half" idx="1"/>
          </p:nvPr>
        </p:nvSpPr>
        <p:spPr>
          <a:xfrm>
            <a:off x="854516" y="763274"/>
            <a:ext cx="10972800" cy="5989218"/>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Douglas, </a:t>
            </a:r>
            <a:r>
              <a:rPr lang="en-US" altLang="en-US" sz="3600" dirty="0"/>
              <a:t>885 F.3d 124 (3d Cir. 2018)</a:t>
            </a:r>
          </a:p>
          <a:p>
            <a:pPr lvl="1"/>
            <a:r>
              <a:rPr lang="en-US" altLang="en-US" sz="3200" dirty="0">
                <a:solidFill>
                  <a:srgbClr val="66FFFF"/>
                </a:solidFill>
              </a:rPr>
              <a:t>In determining whether the defendant occupied a position of trust, the key question is whether the defendant had the power to make decisions substantially free from supervision based on 1) a fiduciary or fiduciary-like relationship, or 2) an authoritative status that would lead his actions or judgement to be presumptively accepted.</a:t>
            </a:r>
          </a:p>
          <a:p>
            <a:pPr lvl="1"/>
            <a:endParaRPr lang="en-US" altLang="en-US" sz="3200" dirty="0">
              <a:solidFill>
                <a:srgbClr val="66FFFF"/>
              </a:solidFill>
            </a:endParaRPr>
          </a:p>
          <a:p>
            <a:pPr lvl="1"/>
            <a:r>
              <a:rPr lang="en-US" altLang="en-US" sz="3200" dirty="0">
                <a:solidFill>
                  <a:srgbClr val="66FFFF"/>
                </a:solidFill>
              </a:rPr>
              <a:t>Here, the defendant was an airline mechanic who went through security without being checked and the enhancement should not have applied.  </a:t>
            </a:r>
          </a:p>
          <a:p>
            <a:pPr marL="457189" lvl="1" indent="0">
              <a:buNone/>
            </a:pPr>
            <a:endParaRPr lang="en-US" altLang="en-US" sz="3200" dirty="0">
              <a:solidFill>
                <a:srgbClr val="66FFFF"/>
              </a:solidFill>
            </a:endParaRPr>
          </a:p>
        </p:txBody>
      </p:sp>
    </p:spTree>
    <p:extLst>
      <p:ext uri="{BB962C8B-B14F-4D97-AF65-F5344CB8AC3E}">
        <p14:creationId xmlns:p14="http://schemas.microsoft.com/office/powerpoint/2010/main" val="2603042728"/>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b="1" dirty="0"/>
              <a:t>§3C1.1 Obstruction Of Justice </a:t>
            </a:r>
            <a:endParaRPr lang="en-US" altLang="en-US" sz="3600" b="1" dirty="0"/>
          </a:p>
        </p:txBody>
      </p:sp>
      <p:sp>
        <p:nvSpPr>
          <p:cNvPr id="189444" name="Rectangle 3"/>
          <p:cNvSpPr>
            <a:spLocks noGrp="1" noChangeArrowheads="1"/>
          </p:cNvSpPr>
          <p:nvPr>
            <p:ph sz="half" idx="1"/>
          </p:nvPr>
        </p:nvSpPr>
        <p:spPr>
          <a:xfrm>
            <a:off x="553676" y="814919"/>
            <a:ext cx="11084647"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a:t>
            </a:r>
            <a:r>
              <a:rPr lang="en-US" altLang="en-US" sz="3600" i="1" dirty="0" err="1"/>
              <a:t>Welshans</a:t>
            </a:r>
            <a:r>
              <a:rPr lang="en-US" altLang="en-US" sz="3600" i="1" dirty="0"/>
              <a:t>, </a:t>
            </a:r>
            <a:r>
              <a:rPr lang="en-US" altLang="en-US" sz="3600" dirty="0"/>
              <a:t>892 F.3d 566 (3d Cir. 2018)</a:t>
            </a:r>
          </a:p>
          <a:p>
            <a:pPr lvl="1"/>
            <a:r>
              <a:rPr lang="en-US" altLang="en-US" sz="3200" dirty="0">
                <a:solidFill>
                  <a:srgbClr val="66FFFF"/>
                </a:solidFill>
              </a:rPr>
              <a:t>A defendant who “moved” child pornography files into a recycling bin when he found out police were on the way to his house was not obstruction under §3C1.1.  </a:t>
            </a:r>
          </a:p>
          <a:p>
            <a:pPr marL="457189" lvl="1" indent="0">
              <a:buNone/>
            </a:pPr>
            <a:endParaRPr lang="en-US" altLang="en-US" sz="3200" dirty="0">
              <a:solidFill>
                <a:srgbClr val="66FFFF"/>
              </a:solidFill>
            </a:endParaRPr>
          </a:p>
          <a:p>
            <a:pPr lvl="1"/>
            <a:r>
              <a:rPr lang="en-US" altLang="en-US" sz="3200" dirty="0">
                <a:solidFill>
                  <a:srgbClr val="66FFFF"/>
                </a:solidFill>
              </a:rPr>
              <a:t>“The files were easily restored, and none were lost. The fact that this process took ‘extra time’ and was raised at trial as evidence of guilt in no way amounts to a ‘material hindrance’ under Application Note 4(D).” </a:t>
            </a:r>
          </a:p>
        </p:txBody>
      </p:sp>
    </p:spTree>
    <p:extLst>
      <p:ext uri="{BB962C8B-B14F-4D97-AF65-F5344CB8AC3E}">
        <p14:creationId xmlns:p14="http://schemas.microsoft.com/office/powerpoint/2010/main" val="3581473872"/>
      </p:ext>
    </p:extLst>
  </p:cSld>
  <p:clrMapOvr>
    <a:masterClrMapping/>
  </p:clrMapOvr>
  <p:transition spd="med">
    <p:pull/>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b="1" dirty="0"/>
              <a:t>§3C1.1</a:t>
            </a:r>
            <a:endParaRPr lang="en-US" altLang="en-US" sz="3600" b="1" dirty="0"/>
          </a:p>
        </p:txBody>
      </p:sp>
      <p:sp>
        <p:nvSpPr>
          <p:cNvPr id="189444" name="Rectangle 3"/>
          <p:cNvSpPr>
            <a:spLocks noGrp="1" noChangeArrowheads="1"/>
          </p:cNvSpPr>
          <p:nvPr>
            <p:ph sz="half" idx="1"/>
          </p:nvPr>
        </p:nvSpPr>
        <p:spPr>
          <a:xfrm>
            <a:off x="596607" y="798444"/>
            <a:ext cx="10972800"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Douglas, </a:t>
            </a:r>
            <a:r>
              <a:rPr lang="en-US" altLang="en-US" sz="3600" dirty="0"/>
              <a:t>885 F.3d 124 (3d Cir. 2018)</a:t>
            </a:r>
          </a:p>
          <a:p>
            <a:pPr lvl="1"/>
            <a:r>
              <a:rPr lang="en-US" altLang="en-US" sz="3600" dirty="0">
                <a:solidFill>
                  <a:srgbClr val="66FFFF"/>
                </a:solidFill>
              </a:rPr>
              <a:t>District court erred in applying §3C1.1 based on the defendant’s failure to show up for the first day of trial. The defendant was admitted to the emergency room the night before trial and had a “verification of treatment” signed by  a hospital doctor.  </a:t>
            </a:r>
          </a:p>
        </p:txBody>
      </p:sp>
    </p:spTree>
    <p:extLst>
      <p:ext uri="{BB962C8B-B14F-4D97-AF65-F5344CB8AC3E}">
        <p14:creationId xmlns:p14="http://schemas.microsoft.com/office/powerpoint/2010/main" val="630604112"/>
      </p:ext>
    </p:extLst>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sz="3600" b="1" dirty="0"/>
              <a:t>§2K2.1(b)(6)</a:t>
            </a:r>
          </a:p>
        </p:txBody>
      </p:sp>
      <p:sp>
        <p:nvSpPr>
          <p:cNvPr id="189444" name="Rectangle 3"/>
          <p:cNvSpPr>
            <a:spLocks noGrp="1" noChangeArrowheads="1"/>
          </p:cNvSpPr>
          <p:nvPr>
            <p:ph sz="half" idx="1"/>
          </p:nvPr>
        </p:nvSpPr>
        <p:spPr>
          <a:xfrm>
            <a:off x="540683" y="872584"/>
            <a:ext cx="10448593"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Hester, </a:t>
            </a:r>
            <a:r>
              <a:rPr lang="en-US" altLang="en-US" sz="3600" dirty="0"/>
              <a:t>910 F.3d 78 (3d Cir. 2018)</a:t>
            </a:r>
          </a:p>
          <a:p>
            <a:pPr lvl="1"/>
            <a:r>
              <a:rPr lang="en-US" altLang="en-US" sz="3200" dirty="0">
                <a:solidFill>
                  <a:srgbClr val="66FFFF"/>
                </a:solidFill>
              </a:rPr>
              <a:t>District court incorrectly applied §2K2.1(b)(6) because the government did not prove by a preponderance of the evidence that the defendant had committed New Jersey tampering. </a:t>
            </a:r>
          </a:p>
          <a:p>
            <a:pPr lvl="1"/>
            <a:endParaRPr lang="en-US" altLang="en-US" sz="3200" dirty="0">
              <a:solidFill>
                <a:srgbClr val="66FFFF"/>
              </a:solidFill>
            </a:endParaRPr>
          </a:p>
          <a:p>
            <a:pPr lvl="1"/>
            <a:r>
              <a:rPr lang="en-US" altLang="en-US" sz="3200" dirty="0">
                <a:solidFill>
                  <a:srgbClr val="66FFFF"/>
                </a:solidFill>
              </a:rPr>
              <a:t>Also, in order for the enhancement to apply, the weapon must facilitate a subsequent felony offense of the kind contemplated by the Guidelines and our precedent </a:t>
            </a:r>
          </a:p>
          <a:p>
            <a:pPr lvl="1"/>
            <a:endParaRPr lang="en-US" altLang="en-US" sz="3200" dirty="0">
              <a:solidFill>
                <a:srgbClr val="66FFFF"/>
              </a:solidFill>
            </a:endParaRPr>
          </a:p>
        </p:txBody>
      </p:sp>
    </p:spTree>
    <p:extLst>
      <p:ext uri="{BB962C8B-B14F-4D97-AF65-F5344CB8AC3E}">
        <p14:creationId xmlns:p14="http://schemas.microsoft.com/office/powerpoint/2010/main" val="2535800821"/>
      </p:ext>
    </p:extLst>
  </p:cSld>
  <p:clrMapOvr>
    <a:masterClrMapping/>
  </p:clrMapOvr>
  <p:transition spd="med">
    <p:pull/>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sz="3600" b="1" dirty="0"/>
              <a:t>§2B1.1(b)(1) Loss</a:t>
            </a:r>
          </a:p>
        </p:txBody>
      </p:sp>
      <p:sp>
        <p:nvSpPr>
          <p:cNvPr id="189444" name="Rectangle 3"/>
          <p:cNvSpPr>
            <a:spLocks noGrp="1" noChangeArrowheads="1"/>
          </p:cNvSpPr>
          <p:nvPr>
            <p:ph sz="half" idx="1"/>
          </p:nvPr>
        </p:nvSpPr>
        <p:spPr>
          <a:xfrm>
            <a:off x="540684" y="872584"/>
            <a:ext cx="10588636"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McClure-Potts, </a:t>
            </a:r>
            <a:r>
              <a:rPr lang="en-US" altLang="en-US" sz="3600" dirty="0"/>
              <a:t>908 F.3d 30 (3d Cir. 2018)</a:t>
            </a:r>
          </a:p>
          <a:p>
            <a:pPr lvl="1"/>
            <a:r>
              <a:rPr lang="en-US" altLang="en-US" sz="3200" dirty="0">
                <a:solidFill>
                  <a:srgbClr val="66FFFF"/>
                </a:solidFill>
              </a:rPr>
              <a:t>The court correctly included food stamps and medical assistance benefits in the loss calculation</a:t>
            </a:r>
          </a:p>
          <a:p>
            <a:pPr marL="457189" lvl="1" indent="0">
              <a:buNone/>
            </a:pPr>
            <a:endParaRPr lang="en-US" altLang="en-US" sz="3200" dirty="0">
              <a:solidFill>
                <a:srgbClr val="66FFFF"/>
              </a:solidFill>
            </a:endParaRPr>
          </a:p>
          <a:p>
            <a:pPr lvl="1"/>
            <a:r>
              <a:rPr lang="en-US" altLang="en-US" sz="3200" dirty="0">
                <a:solidFill>
                  <a:srgbClr val="66FFFF"/>
                </a:solidFill>
              </a:rPr>
              <a:t>Tax and assistance benefits can also be included under relevant conduct</a:t>
            </a:r>
          </a:p>
          <a:p>
            <a:pPr lvl="1"/>
            <a:endParaRPr lang="en-US" altLang="en-US" sz="3200" dirty="0">
              <a:solidFill>
                <a:srgbClr val="66FFFF"/>
              </a:solidFill>
            </a:endParaRPr>
          </a:p>
        </p:txBody>
      </p:sp>
    </p:spTree>
    <p:extLst>
      <p:ext uri="{BB962C8B-B14F-4D97-AF65-F5344CB8AC3E}">
        <p14:creationId xmlns:p14="http://schemas.microsoft.com/office/powerpoint/2010/main" val="2267685172"/>
      </p:ext>
    </p:extLst>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15766" y="387964"/>
            <a:ext cx="12166012" cy="1325563"/>
          </a:xfrm>
        </p:spPr>
        <p:txBody>
          <a:bodyPr>
            <a:normAutofit/>
          </a:bodyPr>
          <a:lstStyle/>
          <a:p>
            <a:r>
              <a:rPr lang="en-US" altLang="en-US" sz="4000" b="1" dirty="0">
                <a:cs typeface="Arial" panose="020B0604020202020204" pitchFamily="34" charset="0"/>
              </a:rPr>
              <a:t> Three Common Mistakes by Courts </a:t>
            </a:r>
          </a:p>
        </p:txBody>
      </p:sp>
      <p:sp>
        <p:nvSpPr>
          <p:cNvPr id="71683" name="Content Placeholder 2"/>
          <p:cNvSpPr>
            <a:spLocks noGrp="1"/>
          </p:cNvSpPr>
          <p:nvPr>
            <p:ph sz="half" idx="1"/>
          </p:nvPr>
        </p:nvSpPr>
        <p:spPr>
          <a:xfrm>
            <a:off x="580840" y="1475782"/>
            <a:ext cx="10972800" cy="4416176"/>
          </a:xfrm>
        </p:spPr>
        <p:txBody>
          <a:bodyPr/>
          <a:lstStyle/>
          <a:p>
            <a:r>
              <a:rPr lang="en-US" altLang="en-US" sz="3600" dirty="0">
                <a:cs typeface="Arial" panose="020B0604020202020204" pitchFamily="34" charset="0"/>
              </a:rPr>
              <a:t>Determining if a prior conviction is a “crime of violence”, “violent felony”, or “controlled substance offense” </a:t>
            </a:r>
          </a:p>
          <a:p>
            <a:pPr marL="0" indent="0">
              <a:buNone/>
            </a:pPr>
            <a:endParaRPr lang="en-US" altLang="en-US" sz="3600" dirty="0">
              <a:cs typeface="Arial" panose="020B0604020202020204" pitchFamily="34" charset="0"/>
            </a:endParaRPr>
          </a:p>
          <a:p>
            <a:r>
              <a:rPr lang="en-US" altLang="en-US" sz="3600" dirty="0">
                <a:cs typeface="Arial" panose="020B0604020202020204" pitchFamily="34" charset="0"/>
              </a:rPr>
              <a:t>Special conditions of supervised release</a:t>
            </a:r>
          </a:p>
          <a:p>
            <a:endParaRPr lang="en-US" altLang="en-US" sz="3600" dirty="0">
              <a:cs typeface="Arial" panose="020B0604020202020204" pitchFamily="34" charset="0"/>
            </a:endParaRPr>
          </a:p>
          <a:p>
            <a:r>
              <a:rPr lang="en-US" altLang="en-US" sz="3600" dirty="0">
                <a:cs typeface="Arial" panose="020B0604020202020204" pitchFamily="34" charset="0"/>
              </a:rPr>
              <a:t>Determining Relevant Conduct in a Conspiracy</a:t>
            </a:r>
          </a:p>
          <a:p>
            <a:endParaRPr lang="en-US" altLang="en-US" sz="3600" dirty="0">
              <a:cs typeface="Arial" panose="020B0604020202020204" pitchFamily="34" charset="0"/>
            </a:endParaRPr>
          </a:p>
          <a:p>
            <a:pPr marL="457189" lvl="1" indent="0">
              <a:buNone/>
            </a:pPr>
            <a:endParaRPr lang="en-US" altLang="en-US" sz="3600" dirty="0">
              <a:cs typeface="Arial" panose="020B0604020202020204" pitchFamily="34" charset="0"/>
            </a:endParaRPr>
          </a:p>
        </p:txBody>
      </p:sp>
    </p:spTree>
    <p:custDataLst>
      <p:tags r:id="rId1"/>
    </p:custDataLst>
    <p:extLst>
      <p:ext uri="{BB962C8B-B14F-4D97-AF65-F5344CB8AC3E}">
        <p14:creationId xmlns:p14="http://schemas.microsoft.com/office/powerpoint/2010/main" val="372515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6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68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6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a:xfrm>
            <a:off x="0" y="178534"/>
            <a:ext cx="12166012" cy="1325563"/>
          </a:xfrm>
          <a:prstGeom prst="rect">
            <a:avLst/>
          </a:prstGeom>
        </p:spPr>
        <p:txBody>
          <a:bodyPr>
            <a:normAutofit/>
          </a:bodyPr>
          <a:lstStyle/>
          <a:p>
            <a:pPr algn="ctr" eaLnBrk="1" hangingPunct="1"/>
            <a:r>
              <a:rPr lang="en-US" sz="4000" b="1" dirty="0" err="1"/>
              <a:t>Mythbusters</a:t>
            </a:r>
            <a:endParaRPr lang="en-US" sz="4000" b="1" dirty="0"/>
          </a:p>
        </p:txBody>
      </p:sp>
      <p:sp>
        <p:nvSpPr>
          <p:cNvPr id="49157" name="Rectangle 3"/>
          <p:cNvSpPr>
            <a:spLocks noGrp="1" noChangeArrowheads="1"/>
          </p:cNvSpPr>
          <p:nvPr>
            <p:ph sz="half" idx="1"/>
          </p:nvPr>
        </p:nvSpPr>
        <p:spPr>
          <a:xfrm>
            <a:off x="596606" y="1504097"/>
            <a:ext cx="10972800" cy="4995256"/>
          </a:xfrm>
          <a:prstGeom prst="rect">
            <a:avLst/>
          </a:prstGeom>
        </p:spPr>
        <p:txBody>
          <a:bodyPr/>
          <a:lstStyle/>
          <a:p>
            <a:pPr eaLnBrk="1" hangingPunct="1"/>
            <a:r>
              <a:rPr lang="en-US" sz="3600" dirty="0">
                <a:solidFill>
                  <a:srgbClr val="66FFFF"/>
                </a:solidFill>
              </a:rPr>
              <a:t>All defendants in a conspiracy will have the same relevant conduct</a:t>
            </a:r>
          </a:p>
          <a:p>
            <a:pPr eaLnBrk="1" hangingPunct="1"/>
            <a:endParaRPr lang="en-US" sz="3600" dirty="0">
              <a:solidFill>
                <a:srgbClr val="66FFFF"/>
              </a:solidFill>
            </a:endParaRPr>
          </a:p>
          <a:p>
            <a:pPr eaLnBrk="1" hangingPunct="1"/>
            <a:r>
              <a:rPr lang="en-US" sz="3600" dirty="0">
                <a:solidFill>
                  <a:srgbClr val="66FFFF"/>
                </a:solidFill>
              </a:rPr>
              <a:t>If a defendant knows about prior conduct by co-defendants, he is held accountable</a:t>
            </a:r>
          </a:p>
          <a:p>
            <a:pPr eaLnBrk="1" hangingPunct="1"/>
            <a:endParaRPr lang="en-US" sz="3600" dirty="0">
              <a:solidFill>
                <a:srgbClr val="66FFFF"/>
              </a:solidFill>
            </a:endParaRPr>
          </a:p>
          <a:p>
            <a:pPr eaLnBrk="1" hangingPunct="1"/>
            <a:r>
              <a:rPr lang="en-US" sz="3600" dirty="0">
                <a:solidFill>
                  <a:srgbClr val="66FFFF"/>
                </a:solidFill>
              </a:rPr>
              <a:t>A defendant can be held accountable for all prior related conduct without limitation</a:t>
            </a:r>
          </a:p>
          <a:p>
            <a:pPr eaLnBrk="1" hangingPunct="1"/>
            <a:endParaRPr lang="en-US" sz="3600" dirty="0">
              <a:solidFill>
                <a:srgbClr val="66FFFF"/>
              </a:solidFill>
            </a:endParaRPr>
          </a:p>
        </p:txBody>
      </p:sp>
    </p:spTree>
    <p:extLst>
      <p:ext uri="{BB962C8B-B14F-4D97-AF65-F5344CB8AC3E}">
        <p14:creationId xmlns:p14="http://schemas.microsoft.com/office/powerpoint/2010/main" val="1930150641"/>
      </p:ext>
    </p:extLst>
  </p:cSld>
  <p:clrMapOvr>
    <a:masterClrMapping/>
  </p:clrMapOvr>
  <p:transition spd="med">
    <p:pull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4" name="Rectangle 2"/>
          <p:cNvSpPr>
            <a:spLocks noGrp="1" noChangeArrowheads="1"/>
          </p:cNvSpPr>
          <p:nvPr>
            <p:ph type="title"/>
          </p:nvPr>
        </p:nvSpPr>
        <p:spPr>
          <a:xfrm>
            <a:off x="0" y="139373"/>
            <a:ext cx="12166012" cy="775028"/>
          </a:xfrm>
          <a:prstGeom prst="rect">
            <a:avLst/>
          </a:prstGeom>
        </p:spPr>
        <p:txBody>
          <a:bodyPr>
            <a:normAutofit/>
          </a:bodyPr>
          <a:lstStyle/>
          <a:p>
            <a:pPr algn="ctr" eaLnBrk="1" hangingPunct="1"/>
            <a:r>
              <a:rPr lang="en-US" sz="4000" b="1" dirty="0"/>
              <a:t>3-Part Analysis of (a)(1)(B)</a:t>
            </a:r>
            <a:endParaRPr lang="en-US" sz="4000" b="1" dirty="0">
              <a:solidFill>
                <a:schemeClr val="hlink"/>
              </a:solidFill>
            </a:endParaRPr>
          </a:p>
        </p:txBody>
      </p:sp>
      <p:sp>
        <p:nvSpPr>
          <p:cNvPr id="1556483" name="Rectangle 3"/>
          <p:cNvSpPr>
            <a:spLocks noGrp="1" noChangeArrowheads="1"/>
          </p:cNvSpPr>
          <p:nvPr>
            <p:ph sz="half" idx="1"/>
          </p:nvPr>
        </p:nvSpPr>
        <p:spPr>
          <a:xfrm>
            <a:off x="596607" y="2039398"/>
            <a:ext cx="10644207" cy="4416176"/>
          </a:xfrm>
          <a:prstGeom prst="rect">
            <a:avLst/>
          </a:prstGeom>
        </p:spPr>
        <p:txBody>
          <a:bodyPr/>
          <a:lstStyle/>
          <a:p>
            <a:pPr marL="609600" indent="-609600">
              <a:buFontTx/>
              <a:buAutoNum type="arabicPeriod"/>
            </a:pPr>
            <a:r>
              <a:rPr lang="en-US" sz="3600" b="1" dirty="0">
                <a:solidFill>
                  <a:srgbClr val="FFFF00"/>
                </a:solidFill>
              </a:rPr>
              <a:t>What was the scope of the defendant’s </a:t>
            </a:r>
            <a:r>
              <a:rPr lang="en-US" sz="3600" b="1" i="1" dirty="0">
                <a:solidFill>
                  <a:srgbClr val="FFFF00"/>
                </a:solidFill>
              </a:rPr>
              <a:t>jointly undertaken criminal activity</a:t>
            </a:r>
            <a:r>
              <a:rPr lang="en-US" sz="3600" b="1" dirty="0">
                <a:solidFill>
                  <a:srgbClr val="FFFF00"/>
                </a:solidFill>
              </a:rPr>
              <a:t>?</a:t>
            </a:r>
          </a:p>
          <a:p>
            <a:pPr marL="1981166" lvl="3" indent="-609600">
              <a:buFontTx/>
              <a:buAutoNum type="arabicPeriod"/>
            </a:pPr>
            <a:endParaRPr lang="en-US" sz="2600" dirty="0"/>
          </a:p>
          <a:p>
            <a:pPr marL="609600" indent="-609600">
              <a:buFontTx/>
              <a:buAutoNum type="arabicPeriod"/>
            </a:pPr>
            <a:r>
              <a:rPr lang="en-US" sz="3600" dirty="0"/>
              <a:t>Were the acts of others “in furtherance of” the defendant’s </a:t>
            </a:r>
            <a:r>
              <a:rPr lang="en-US" sz="3600" i="1" dirty="0"/>
              <a:t>jointly undertaken criminal activity</a:t>
            </a:r>
            <a:r>
              <a:rPr lang="en-US" sz="3600" dirty="0"/>
              <a:t>?</a:t>
            </a:r>
          </a:p>
          <a:p>
            <a:pPr marL="1981166" lvl="3" indent="-609600">
              <a:buFontTx/>
              <a:buAutoNum type="arabicPeriod"/>
            </a:pPr>
            <a:endParaRPr lang="en-US" sz="2600" dirty="0"/>
          </a:p>
          <a:p>
            <a:pPr marL="609600" indent="-609600">
              <a:buFontTx/>
              <a:buAutoNum type="arabicPeriod"/>
            </a:pPr>
            <a:r>
              <a:rPr lang="en-US" sz="3600" dirty="0"/>
              <a:t>Were the acts of others “reasonably foreseeable” in connection with the defendant’s </a:t>
            </a:r>
            <a:r>
              <a:rPr lang="en-US" sz="3600" i="1" dirty="0"/>
              <a:t>jointly undertaken criminal activity</a:t>
            </a:r>
            <a:r>
              <a:rPr lang="en-US" sz="3600" dirty="0"/>
              <a:t>?</a:t>
            </a:r>
          </a:p>
        </p:txBody>
      </p:sp>
      <p:sp>
        <p:nvSpPr>
          <p:cNvPr id="58376" name="Text Box 5"/>
          <p:cNvSpPr txBox="1">
            <a:spLocks noChangeArrowheads="1"/>
          </p:cNvSpPr>
          <p:nvPr/>
        </p:nvSpPr>
        <p:spPr bwMode="auto">
          <a:xfrm>
            <a:off x="2539706" y="676025"/>
            <a:ext cx="70866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3600" b="0" i="0" u="none" strike="noStrike" kern="0" cap="none" spc="0" normalizeH="0" baseline="0" noProof="0" dirty="0">
                <a:ln>
                  <a:noFill/>
                </a:ln>
                <a:solidFill>
                  <a:srgbClr val="66FFFF"/>
                </a:solidFill>
                <a:effectLst/>
                <a:uLnTx/>
                <a:uFillTx/>
                <a:latin typeface="Cambria"/>
              </a:rPr>
              <a:t>Determinations required for acts of others to be relevant conduct</a:t>
            </a:r>
          </a:p>
        </p:txBody>
      </p:sp>
      <p:sp>
        <p:nvSpPr>
          <p:cNvPr id="2" name="TextBox 1"/>
          <p:cNvSpPr txBox="1"/>
          <p:nvPr/>
        </p:nvSpPr>
        <p:spPr>
          <a:xfrm>
            <a:off x="378372" y="4550719"/>
            <a:ext cx="11445766"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600" b="1" i="0" u="sng" strike="noStrike" kern="0" cap="none" spc="0" normalizeH="0" baseline="0" noProof="0" dirty="0">
                <a:ln>
                  <a:noFill/>
                </a:ln>
                <a:solidFill>
                  <a:prstClr val="white"/>
                </a:solidFill>
                <a:effectLst/>
                <a:uLnTx/>
                <a:uFillTx/>
              </a:rPr>
              <a:t>AND</a:t>
            </a:r>
          </a:p>
        </p:txBody>
      </p:sp>
    </p:spTree>
    <p:extLst>
      <p:ext uri="{BB962C8B-B14F-4D97-AF65-F5344CB8AC3E}">
        <p14:creationId xmlns:p14="http://schemas.microsoft.com/office/powerpoint/2010/main" val="478380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56483">
                                            <p:txEl>
                                              <p:pRg st="0" end="0"/>
                                            </p:txEl>
                                          </p:spTgt>
                                        </p:tgtEl>
                                        <p:attrNameLst>
                                          <p:attrName>style.visibility</p:attrName>
                                        </p:attrNameLst>
                                      </p:cBhvr>
                                      <p:to>
                                        <p:strVal val="visible"/>
                                      </p:to>
                                    </p:set>
                                    <p:anim calcmode="lin" valueType="num">
                                      <p:cBhvr additive="base">
                                        <p:cTn id="7" dur="500" fill="hold"/>
                                        <p:tgtEl>
                                          <p:spTgt spid="15564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564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56483">
                                            <p:txEl>
                                              <p:pRg st="2" end="2"/>
                                            </p:txEl>
                                          </p:spTgt>
                                        </p:tgtEl>
                                        <p:attrNameLst>
                                          <p:attrName>style.visibility</p:attrName>
                                        </p:attrNameLst>
                                      </p:cBhvr>
                                      <p:to>
                                        <p:strVal val="visible"/>
                                      </p:to>
                                    </p:set>
                                    <p:anim calcmode="lin" valueType="num">
                                      <p:cBhvr additive="base">
                                        <p:cTn id="13" dur="500" fill="hold"/>
                                        <p:tgtEl>
                                          <p:spTgt spid="155648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564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56483">
                                            <p:txEl>
                                              <p:pRg st="4" end="4"/>
                                            </p:txEl>
                                          </p:spTgt>
                                        </p:tgtEl>
                                        <p:attrNameLst>
                                          <p:attrName>style.visibility</p:attrName>
                                        </p:attrNameLst>
                                      </p:cBhvr>
                                      <p:to>
                                        <p:strVal val="visible"/>
                                      </p:to>
                                    </p:set>
                                    <p:anim calcmode="lin" valueType="num">
                                      <p:cBhvr additive="base">
                                        <p:cTn id="19" dur="500" fill="hold"/>
                                        <p:tgtEl>
                                          <p:spTgt spid="155648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55648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p:txBody>
          <a:bodyPr/>
          <a:lstStyle/>
          <a:p>
            <a:pPr eaLnBrk="1" hangingPunct="1"/>
            <a:r>
              <a:rPr lang="en-US" altLang="en-US" b="1" dirty="0"/>
              <a:t>Relevant Conduct</a:t>
            </a:r>
            <a:endParaRPr lang="en-US" altLang="en-US" sz="3600" b="1" dirty="0"/>
          </a:p>
        </p:txBody>
      </p:sp>
      <p:sp>
        <p:nvSpPr>
          <p:cNvPr id="189444" name="Rectangle 3"/>
          <p:cNvSpPr>
            <a:spLocks noGrp="1" noChangeArrowheads="1"/>
          </p:cNvSpPr>
          <p:nvPr>
            <p:ph sz="half" idx="1"/>
          </p:nvPr>
        </p:nvSpPr>
        <p:spPr>
          <a:xfrm>
            <a:off x="757881" y="1220912"/>
            <a:ext cx="11084647" cy="4416176"/>
          </a:xfrm>
        </p:spPr>
        <p:txBody>
          <a:bodyPr/>
          <a:lstStyle/>
          <a:p>
            <a:pPr lvl="1" eaLnBrk="1" hangingPunct="1">
              <a:lnSpc>
                <a:spcPct val="90000"/>
              </a:lnSpc>
            </a:pPr>
            <a:endParaRPr lang="en-US" altLang="en-US" dirty="0">
              <a:solidFill>
                <a:srgbClr val="66FFFF"/>
              </a:solidFill>
            </a:endParaRPr>
          </a:p>
          <a:p>
            <a:pPr eaLnBrk="1" hangingPunct="1">
              <a:lnSpc>
                <a:spcPct val="90000"/>
              </a:lnSpc>
            </a:pPr>
            <a:r>
              <a:rPr lang="en-US" altLang="en-US" sz="3600" i="1" dirty="0"/>
              <a:t>U.S. v. Metro, </a:t>
            </a:r>
            <a:r>
              <a:rPr lang="en-US" altLang="en-US" sz="3600" dirty="0"/>
              <a:t>882 F.3d 431(3d Cir. 2018)</a:t>
            </a:r>
          </a:p>
          <a:p>
            <a:pPr lvl="1"/>
            <a:r>
              <a:rPr lang="en-US" altLang="en-US" sz="3600" dirty="0">
                <a:solidFill>
                  <a:srgbClr val="66FFFF"/>
                </a:solidFill>
              </a:rPr>
              <a:t>The court must make findings on the scope of a defendant’s involvement in a scheme, which is different than the scope of the overall conspiracy. </a:t>
            </a:r>
          </a:p>
          <a:p>
            <a:pPr lvl="1"/>
            <a:r>
              <a:rPr lang="en-US" altLang="en-US" sz="3600" dirty="0">
                <a:solidFill>
                  <a:srgbClr val="66FFFF"/>
                </a:solidFill>
              </a:rPr>
              <a:t>After identifying the scope of conduct, the court should then analyze that conduct to determine whom the defendant ‘act[ed] in concert with’ and to whom he ‘provided inside information[.]’” (citations omitted</a:t>
            </a:r>
          </a:p>
          <a:p>
            <a:pPr lvl="1"/>
            <a:endParaRPr lang="en-US" altLang="en-US" sz="3200" dirty="0">
              <a:solidFill>
                <a:srgbClr val="66FFFF"/>
              </a:solidFill>
            </a:endParaRPr>
          </a:p>
        </p:txBody>
      </p:sp>
    </p:spTree>
    <p:extLst>
      <p:ext uri="{BB962C8B-B14F-4D97-AF65-F5344CB8AC3E}">
        <p14:creationId xmlns:p14="http://schemas.microsoft.com/office/powerpoint/2010/main" val="4248843266"/>
      </p:ext>
    </p:extLst>
  </p:cSld>
  <p:clrMapOvr>
    <a:masterClrMapping/>
  </p:clrMapOvr>
  <p:transition spd="med">
    <p:pull/>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ChangeArrowheads="1"/>
          </p:cNvSpPr>
          <p:nvPr>
            <p:ph type="title"/>
          </p:nvPr>
        </p:nvSpPr>
        <p:spPr>
          <a:xfrm>
            <a:off x="1" y="856138"/>
            <a:ext cx="12166012" cy="783484"/>
          </a:xfrm>
        </p:spPr>
        <p:txBody>
          <a:bodyPr>
            <a:normAutofit/>
          </a:bodyPr>
          <a:lstStyle/>
          <a:p>
            <a:pPr algn="ctr" eaLnBrk="1" hangingPunct="1"/>
            <a:r>
              <a:rPr lang="en-US" sz="4000" b="1" dirty="0"/>
              <a:t>Determining Scope in a Conspiracy</a:t>
            </a:r>
          </a:p>
        </p:txBody>
      </p:sp>
      <p:sp>
        <p:nvSpPr>
          <p:cNvPr id="65540" name="Rectangle 3"/>
          <p:cNvSpPr>
            <a:spLocks noGrp="1" noChangeArrowheads="1"/>
          </p:cNvSpPr>
          <p:nvPr>
            <p:ph sz="half" idx="1"/>
          </p:nvPr>
        </p:nvSpPr>
        <p:spPr>
          <a:xfrm>
            <a:off x="600402" y="2906905"/>
            <a:ext cx="10972800" cy="2201125"/>
          </a:xfrm>
        </p:spPr>
        <p:txBody>
          <a:bodyPr/>
          <a:lstStyle/>
          <a:p>
            <a:pPr algn="ctr" eaLnBrk="1" hangingPunct="1">
              <a:buFontTx/>
              <a:buNone/>
            </a:pPr>
            <a:r>
              <a:rPr lang="en-US" sz="3600" dirty="0"/>
              <a:t>Scope of criminal activity jointly undertaken by a defendant </a:t>
            </a:r>
            <a:r>
              <a:rPr lang="en-US" sz="3600" u="sng" dirty="0"/>
              <a:t>is not</a:t>
            </a:r>
            <a:r>
              <a:rPr lang="en-US" sz="3600" dirty="0"/>
              <a:t> necessarily the same as the scope of the entire conspiracy (</a:t>
            </a:r>
            <a:r>
              <a:rPr lang="en-US" sz="3600" i="1" dirty="0"/>
              <a:t>i.e.</a:t>
            </a:r>
            <a:r>
              <a:rPr lang="en-US" sz="3600" dirty="0"/>
              <a:t>, </a:t>
            </a:r>
            <a:r>
              <a:rPr lang="en-US" sz="3600" i="1" dirty="0"/>
              <a:t>Pinkerton</a:t>
            </a:r>
            <a:r>
              <a:rPr lang="en-US" sz="3600" dirty="0"/>
              <a:t> doctrine is broader than “jointly undertaken criminal activity”)</a:t>
            </a:r>
          </a:p>
        </p:txBody>
      </p:sp>
      <p:sp>
        <p:nvSpPr>
          <p:cNvPr id="65541" name="Text Box 5"/>
          <p:cNvSpPr txBox="1">
            <a:spLocks noChangeArrowheads="1"/>
          </p:cNvSpPr>
          <p:nvPr/>
        </p:nvSpPr>
        <p:spPr bwMode="auto">
          <a:xfrm>
            <a:off x="1" y="1563418"/>
            <a:ext cx="1216601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3600" b="0" i="0" u="none" strike="noStrike" kern="0" cap="none" spc="0" normalizeH="0" baseline="0" noProof="0" dirty="0">
                <a:ln>
                  <a:noFill/>
                </a:ln>
                <a:solidFill>
                  <a:srgbClr val="66FFFF"/>
                </a:solidFill>
                <a:effectLst/>
                <a:uLnTx/>
                <a:uFillTx/>
                <a:latin typeface="Cambria"/>
              </a:rPr>
              <a:t>§1B1.3, App. Note 3(B)</a:t>
            </a:r>
          </a:p>
        </p:txBody>
      </p:sp>
    </p:spTree>
    <p:extLst>
      <p:ext uri="{BB962C8B-B14F-4D97-AF65-F5344CB8AC3E}">
        <p14:creationId xmlns:p14="http://schemas.microsoft.com/office/powerpoint/2010/main" val="40525652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Rectangle 2"/>
          <p:cNvSpPr>
            <a:spLocks noGrp="1" noChangeArrowheads="1"/>
          </p:cNvSpPr>
          <p:nvPr>
            <p:ph type="title"/>
          </p:nvPr>
        </p:nvSpPr>
        <p:spPr>
          <a:xfrm>
            <a:off x="1" y="793077"/>
            <a:ext cx="12166012" cy="745986"/>
          </a:xfrm>
          <a:prstGeom prst="rect">
            <a:avLst/>
          </a:prstGeom>
        </p:spPr>
        <p:txBody>
          <a:bodyPr>
            <a:normAutofit/>
          </a:bodyPr>
          <a:lstStyle/>
          <a:p>
            <a:pPr algn="ctr" eaLnBrk="1" hangingPunct="1"/>
            <a:r>
              <a:rPr lang="en-US" sz="4000" b="1" dirty="0"/>
              <a:t>Determining Scope in a Conspiracy</a:t>
            </a:r>
          </a:p>
        </p:txBody>
      </p:sp>
      <p:sp>
        <p:nvSpPr>
          <p:cNvPr id="66567" name="Rectangle 3"/>
          <p:cNvSpPr>
            <a:spLocks noGrp="1" noChangeArrowheads="1"/>
          </p:cNvSpPr>
          <p:nvPr>
            <p:ph sz="half" idx="1"/>
          </p:nvPr>
        </p:nvSpPr>
        <p:spPr>
          <a:xfrm>
            <a:off x="706969" y="3392208"/>
            <a:ext cx="10912221" cy="2078420"/>
          </a:xfrm>
          <a:prstGeom prst="rect">
            <a:avLst/>
          </a:prstGeom>
        </p:spPr>
        <p:txBody>
          <a:bodyPr/>
          <a:lstStyle/>
          <a:p>
            <a:pPr eaLnBrk="1" hangingPunct="1">
              <a:buFontTx/>
              <a:buNone/>
            </a:pPr>
            <a:r>
              <a:rPr lang="en-US" dirty="0"/>
              <a:t>   </a:t>
            </a:r>
            <a:r>
              <a:rPr lang="en-US" sz="3600" dirty="0"/>
              <a:t>Relevant conduct does not include the conduct of members of a conspiracy </a:t>
            </a:r>
            <a:r>
              <a:rPr lang="en-US" sz="3600" dirty="0">
                <a:solidFill>
                  <a:srgbClr val="FFFF00"/>
                </a:solidFill>
              </a:rPr>
              <a:t>prior to </a:t>
            </a:r>
            <a:r>
              <a:rPr lang="en-US" sz="3600" dirty="0"/>
              <a:t>the defendant joining the conspiracy, even if the defendant knows of that conduct.</a:t>
            </a:r>
            <a:r>
              <a:rPr lang="en-US" sz="3600" i="1" dirty="0"/>
              <a:t> </a:t>
            </a:r>
            <a:r>
              <a:rPr lang="en-US" sz="3600" dirty="0"/>
              <a:t> </a:t>
            </a:r>
          </a:p>
        </p:txBody>
      </p:sp>
      <p:sp>
        <p:nvSpPr>
          <p:cNvPr id="66568" name="Text Box 5"/>
          <p:cNvSpPr txBox="1">
            <a:spLocks noChangeArrowheads="1"/>
          </p:cNvSpPr>
          <p:nvPr/>
        </p:nvSpPr>
        <p:spPr bwMode="auto">
          <a:xfrm>
            <a:off x="3419937" y="1684163"/>
            <a:ext cx="531415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3600">
                <a:solidFill>
                  <a:schemeClr val="tx1"/>
                </a:solidFill>
                <a:latin typeface="Times New Roman" pitchFamily="18" charset="0"/>
              </a:defRPr>
            </a:lvl1pPr>
            <a:lvl2pPr marL="742950" indent="-285750" eaLnBrk="0" hangingPunct="0">
              <a:defRPr sz="3600">
                <a:solidFill>
                  <a:schemeClr val="tx1"/>
                </a:solidFill>
                <a:latin typeface="Times New Roman" pitchFamily="18" charset="0"/>
              </a:defRPr>
            </a:lvl2pPr>
            <a:lvl3pPr marL="1143000" indent="-228600" eaLnBrk="0" hangingPunct="0">
              <a:defRPr sz="3600">
                <a:solidFill>
                  <a:schemeClr val="tx1"/>
                </a:solidFill>
                <a:latin typeface="Times New Roman" pitchFamily="18" charset="0"/>
              </a:defRPr>
            </a:lvl3pPr>
            <a:lvl4pPr marL="1600200" indent="-228600" eaLnBrk="0" hangingPunct="0">
              <a:defRPr sz="3600">
                <a:solidFill>
                  <a:schemeClr val="tx1"/>
                </a:solidFill>
                <a:latin typeface="Times New Roman" pitchFamily="18" charset="0"/>
              </a:defRPr>
            </a:lvl4pPr>
            <a:lvl5pPr marL="2057400" indent="-228600" eaLnBrk="0" hangingPunct="0">
              <a:defRPr sz="3600">
                <a:solidFill>
                  <a:schemeClr val="tx1"/>
                </a:solidFill>
                <a:latin typeface="Times New Roman" pitchFamily="18" charset="0"/>
              </a:defRPr>
            </a:lvl5pPr>
            <a:lvl6pPr marL="2514600" indent="-228600" eaLnBrk="0" fontAlgn="base" hangingPunct="0">
              <a:spcBef>
                <a:spcPct val="0"/>
              </a:spcBef>
              <a:spcAft>
                <a:spcPct val="0"/>
              </a:spcAft>
              <a:defRPr sz="3600">
                <a:solidFill>
                  <a:schemeClr val="tx1"/>
                </a:solidFill>
                <a:latin typeface="Times New Roman" pitchFamily="18" charset="0"/>
              </a:defRPr>
            </a:lvl6pPr>
            <a:lvl7pPr marL="2971800" indent="-228600" eaLnBrk="0" fontAlgn="base" hangingPunct="0">
              <a:spcBef>
                <a:spcPct val="0"/>
              </a:spcBef>
              <a:spcAft>
                <a:spcPct val="0"/>
              </a:spcAft>
              <a:defRPr sz="3600">
                <a:solidFill>
                  <a:schemeClr val="tx1"/>
                </a:solidFill>
                <a:latin typeface="Times New Roman" pitchFamily="18" charset="0"/>
              </a:defRPr>
            </a:lvl7pPr>
            <a:lvl8pPr marL="3429000" indent="-228600" eaLnBrk="0" fontAlgn="base" hangingPunct="0">
              <a:spcBef>
                <a:spcPct val="0"/>
              </a:spcBef>
              <a:spcAft>
                <a:spcPct val="0"/>
              </a:spcAft>
              <a:defRPr sz="3600">
                <a:solidFill>
                  <a:schemeClr val="tx1"/>
                </a:solidFill>
                <a:latin typeface="Times New Roman" pitchFamily="18" charset="0"/>
              </a:defRPr>
            </a:lvl8pPr>
            <a:lvl9pPr marL="3886200" indent="-228600" eaLnBrk="0" fontAlgn="base" hangingPunct="0">
              <a:spcBef>
                <a:spcPct val="0"/>
              </a:spcBef>
              <a:spcAft>
                <a:spcPct val="0"/>
              </a:spcAft>
              <a:defRPr sz="3600">
                <a:solidFill>
                  <a:schemeClr val="tx1"/>
                </a:solidFill>
                <a:latin typeface="Times New Roman" pitchFamily="18"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sz="3600" b="1" i="0" u="none" strike="noStrike" kern="0" cap="none" spc="0" normalizeH="0" baseline="0" noProof="0" dirty="0">
                <a:ln>
                  <a:noFill/>
                </a:ln>
                <a:solidFill>
                  <a:srgbClr val="FFFF00"/>
                </a:solidFill>
                <a:effectLst/>
                <a:uLnTx/>
                <a:uFillTx/>
                <a:latin typeface="Cambria"/>
              </a:rPr>
              <a:t>“Bright Line Rule”</a:t>
            </a:r>
            <a:r>
              <a:rPr kumimoji="0" lang="en-US" sz="3600" b="1" i="0" u="none" strike="noStrike" kern="0" cap="none" spc="0" normalizeH="0" baseline="0" noProof="0" dirty="0">
                <a:ln>
                  <a:noFill/>
                </a:ln>
                <a:solidFill>
                  <a:srgbClr val="FFFFCC"/>
                </a:solidFill>
                <a:effectLst/>
                <a:uLnTx/>
                <a:uFillTx/>
                <a:latin typeface="Cambria"/>
              </a:rPr>
              <a:t>          </a:t>
            </a:r>
            <a:r>
              <a:rPr kumimoji="0" lang="en-US" sz="3600" b="0" i="0" u="none" strike="noStrike" kern="0" cap="none" spc="0" normalizeH="0" baseline="0" noProof="0" dirty="0">
                <a:ln>
                  <a:noFill/>
                </a:ln>
                <a:solidFill>
                  <a:srgbClr val="66FFFF"/>
                </a:solidFill>
                <a:effectLst/>
                <a:uLnTx/>
                <a:uFillTx/>
                <a:latin typeface="Cambria"/>
              </a:rPr>
              <a:t>§1B1.3, App. Note 3(B)</a:t>
            </a:r>
          </a:p>
        </p:txBody>
      </p:sp>
    </p:spTree>
    <p:extLst>
      <p:ext uri="{BB962C8B-B14F-4D97-AF65-F5344CB8AC3E}">
        <p14:creationId xmlns:p14="http://schemas.microsoft.com/office/powerpoint/2010/main" val="22890751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c231c8c2-75df-4f3e-851c-6bc177f2dfc7"/>
  <p:tag name="WASPOLLED" val="96C821BD7BAE4DD2860DB015CB2263D7"/>
  <p:tag name="TPVERSION" val="6"/>
  <p:tag name="TPFULLVERSION" val="7.4.0.111"/>
  <p:tag name="PPTVERSION" val="16"/>
  <p:tag name="TPOS" val="2"/>
  <p:tag name="TPLASTSAVEVERSION" val="6.2 PC"/>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USSC Blu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USSC Template">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SC Template.potx" id="{470D4CA0-94DC-459C-8337-BB22A0A924AE}" vid="{BBE1C950-5B8D-4F16-9C27-9008E31631DA}"/>
    </a:ext>
  </a:extLst>
</a:theme>
</file>

<file path=ppt/theme/theme2.xml><?xml version="1.0" encoding="utf-8"?>
<a:theme xmlns:a="http://schemas.openxmlformats.org/drawingml/2006/main" name="1_USSC Blu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USSC Template">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SC Template.potx" id="{470D4CA0-94DC-459C-8337-BB22A0A924AE}" vid="{BBE1C950-5B8D-4F16-9C27-9008E31631D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USSC Template</Template>
  <TotalTime>25574</TotalTime>
  <Words>3013</Words>
  <Application>Microsoft Office PowerPoint</Application>
  <PresentationFormat>Widescreen</PresentationFormat>
  <Paragraphs>317</Paragraphs>
  <Slides>52</Slides>
  <Notes>43</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52</vt:i4>
      </vt:variant>
    </vt:vector>
  </HeadingPairs>
  <TitlesOfParts>
    <vt:vector size="62" baseType="lpstr">
      <vt:lpstr>Arial</vt:lpstr>
      <vt:lpstr>Calibri</vt:lpstr>
      <vt:lpstr>Calisto MT</vt:lpstr>
      <vt:lpstr>Cambria</vt:lpstr>
      <vt:lpstr>Century Schoolbook</vt:lpstr>
      <vt:lpstr>Gisha</vt:lpstr>
      <vt:lpstr>Lucida Sans Typewriter</vt:lpstr>
      <vt:lpstr>Times New Roman</vt:lpstr>
      <vt:lpstr>USSC Blue Theme</vt:lpstr>
      <vt:lpstr>1_USSC Blue Theme</vt:lpstr>
      <vt:lpstr>PowerPoint Presentation</vt:lpstr>
      <vt:lpstr>PowerPoint Presentation</vt:lpstr>
      <vt:lpstr>PowerPoint Presentation</vt:lpstr>
      <vt:lpstr>Recent Commission Reports </vt:lpstr>
      <vt:lpstr>2017 National Primary Offense Types</vt:lpstr>
      <vt:lpstr>2017 Middle District of Pennslyvania </vt:lpstr>
      <vt:lpstr>PowerPoint Presentation</vt:lpstr>
      <vt:lpstr>2018 Guideline Amendments</vt:lpstr>
      <vt:lpstr>Synthetic Drugs</vt:lpstr>
      <vt:lpstr>§2D1.1 Drug Trafficking, Etc.</vt:lpstr>
      <vt:lpstr>2018 Guideline Amendments</vt:lpstr>
      <vt:lpstr>2018 Guideline Amendments</vt:lpstr>
      <vt:lpstr>2018 Guideline Amendments</vt:lpstr>
      <vt:lpstr>PowerPoint Presentation</vt:lpstr>
      <vt:lpstr>Stokeling v. United States, 139 S. Ct. 544 (2019)</vt:lpstr>
      <vt:lpstr>U.S. v. Stitt, 139 S. Ct. 399 (2018)</vt:lpstr>
      <vt:lpstr>U.S. v. Quarles, 850 F.3d 836 (6th Cir. 2017), cert. granted, -S. Ct.-, 2019 WL 166873 (2019)</vt:lpstr>
      <vt:lpstr>U.S. v. Davis, 903 F.3d 483 (5th Cir. 2018), cert. granted, -S. Ct.-, 2019 WL 98544 (2019)</vt:lpstr>
      <vt:lpstr>U.S. v. Haymond, 869 F.3d 1153 (10th Cir. 2017),  cert. granted, 139 S. Ct. 398 (2018)</vt:lpstr>
      <vt:lpstr>Supervised Release Conditions Remands</vt:lpstr>
      <vt:lpstr>Supervised Release Conditions</vt:lpstr>
      <vt:lpstr>Tapia and Revoking Supervise Release</vt:lpstr>
      <vt:lpstr>PowerPoint Presentation</vt:lpstr>
      <vt:lpstr>View on Categorical Approach</vt:lpstr>
      <vt:lpstr>Example: Career Offender Guideline</vt:lpstr>
      <vt:lpstr>Guidelines Definition of Crime of Violence</vt:lpstr>
      <vt:lpstr>Example: ACCA</vt:lpstr>
      <vt:lpstr>Supreme Court Case Involving  Force Clause of “Violent Felony” </vt:lpstr>
      <vt:lpstr>Crime of Violence: Robbery </vt:lpstr>
      <vt:lpstr>Robbery</vt:lpstr>
      <vt:lpstr>Robbery</vt:lpstr>
      <vt:lpstr>Aggravated Assault</vt:lpstr>
      <vt:lpstr>Aggravated Assault</vt:lpstr>
      <vt:lpstr>Aggravated Assault</vt:lpstr>
      <vt:lpstr>Serious Drug Trafficking Offense</vt:lpstr>
      <vt:lpstr>RICO and Controlled Substance</vt:lpstr>
      <vt:lpstr>Inchoate/Accomplice Liability Crimes</vt:lpstr>
      <vt:lpstr>Divisible</vt:lpstr>
      <vt:lpstr>Divisible </vt:lpstr>
      <vt:lpstr>Remand for Mitigating Information</vt:lpstr>
      <vt:lpstr>§3B1.1 Aggravating Role</vt:lpstr>
      <vt:lpstr>§3B1.3 (Abuse of Trust) </vt:lpstr>
      <vt:lpstr>§3C1.1 Obstruction Of Justice </vt:lpstr>
      <vt:lpstr>§3C1.1</vt:lpstr>
      <vt:lpstr>§2K2.1(b)(6)</vt:lpstr>
      <vt:lpstr>§2B1.1(b)(1) Loss</vt:lpstr>
      <vt:lpstr> Three Common Mistakes by Courts </vt:lpstr>
      <vt:lpstr>Mythbusters</vt:lpstr>
      <vt:lpstr>3-Part Analysis of (a)(1)(B)</vt:lpstr>
      <vt:lpstr>Relevant Conduct</vt:lpstr>
      <vt:lpstr>Determining Scope in a Conspiracy</vt:lpstr>
      <vt:lpstr>Determining Scope in a Conspiracy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Rubin, Krista</dc:creator>
  <cp:lastModifiedBy>Marc D. Dufresne</cp:lastModifiedBy>
  <cp:revision>896</cp:revision>
  <cp:lastPrinted>2018-03-15T04:21:01Z</cp:lastPrinted>
  <dcterms:created xsi:type="dcterms:W3CDTF">2015-01-08T14:26:44Z</dcterms:created>
  <dcterms:modified xsi:type="dcterms:W3CDTF">2019-03-25T17:54:02Z</dcterms:modified>
</cp:coreProperties>
</file>